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2" r:id="rId5"/>
    <p:sldId id="310" r:id="rId6"/>
    <p:sldId id="314" r:id="rId7"/>
    <p:sldId id="309" r:id="rId8"/>
    <p:sldId id="313" r:id="rId9"/>
    <p:sldId id="315" r:id="rId10"/>
    <p:sldId id="311" r:id="rId11"/>
    <p:sldId id="317" r:id="rId12"/>
    <p:sldId id="318" r:id="rId13"/>
    <p:sldId id="316" r:id="rId14"/>
    <p:sldId id="320" r:id="rId15"/>
    <p:sldId id="319" r:id="rId16"/>
    <p:sldId id="321" r:id="rId17"/>
    <p:sldId id="322" r:id="rId18"/>
    <p:sldId id="325" r:id="rId19"/>
    <p:sldId id="326" r:id="rId20"/>
    <p:sldId id="335" r:id="rId21"/>
    <p:sldId id="324" r:id="rId22"/>
    <p:sldId id="327" r:id="rId23"/>
    <p:sldId id="328" r:id="rId24"/>
    <p:sldId id="329" r:id="rId25"/>
    <p:sldId id="330" r:id="rId26"/>
    <p:sldId id="323" r:id="rId27"/>
    <p:sldId id="312" r:id="rId28"/>
    <p:sldId id="332" r:id="rId29"/>
    <p:sldId id="331" r:id="rId30"/>
    <p:sldId id="333" r:id="rId31"/>
    <p:sldId id="334" r:id="rId32"/>
    <p:sldId id="337" r:id="rId33"/>
    <p:sldId id="33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73CD38-E88F-4AFB-B0D9-E959DFC114B1}" v="355" dt="2022-10-10T18:39:25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19" autoAdjust="0"/>
  </p:normalViewPr>
  <p:slideViewPr>
    <p:cSldViewPr snapToGrid="0">
      <p:cViewPr>
        <p:scale>
          <a:sx n="71" d="100"/>
          <a:sy n="71" d="100"/>
        </p:scale>
        <p:origin x="460" y="9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Burja" userId="a9117abc5961b80c" providerId="LiveId" clId="{6773CD38-E88F-4AFB-B0D9-E959DFC114B1}"/>
    <pc:docChg chg="undo redo custSel addSld modSld sldOrd">
      <pc:chgData name="Tony Burja" userId="a9117abc5961b80c" providerId="LiveId" clId="{6773CD38-E88F-4AFB-B0D9-E959DFC114B1}" dt="2022-10-10T18:39:28.554" v="3031" actId="962"/>
      <pc:docMkLst>
        <pc:docMk/>
      </pc:docMkLst>
      <pc:sldChg chg="addSp delSp modSp mod addAnim modAnim setClrOvrMap">
        <pc:chgData name="Tony Burja" userId="a9117abc5961b80c" providerId="LiveId" clId="{6773CD38-E88F-4AFB-B0D9-E959DFC114B1}" dt="2022-10-10T07:03:45.099" v="1231" actId="20577"/>
        <pc:sldMkLst>
          <pc:docMk/>
          <pc:sldMk cId="2152082915" sldId="292"/>
        </pc:sldMkLst>
        <pc:spChg chg="mod">
          <ac:chgData name="Tony Burja" userId="a9117abc5961b80c" providerId="LiveId" clId="{6773CD38-E88F-4AFB-B0D9-E959DFC114B1}" dt="2022-10-10T07:03:45.099" v="1231" actId="20577"/>
          <ac:spMkLst>
            <pc:docMk/>
            <pc:sldMk cId="2152082915" sldId="292"/>
            <ac:spMk id="2" creationId="{C0D7398C-75E5-4CB0-BA4F-D7D5CF2495D4}"/>
          </ac:spMkLst>
        </pc:spChg>
        <pc:spChg chg="mod">
          <ac:chgData name="Tony Burja" userId="a9117abc5961b80c" providerId="LiveId" clId="{6773CD38-E88F-4AFB-B0D9-E959DFC114B1}" dt="2022-10-09T23:50:37.747" v="586" actId="26606"/>
          <ac:spMkLst>
            <pc:docMk/>
            <pc:sldMk cId="2152082915" sldId="292"/>
            <ac:spMk id="3" creationId="{5C5BFB45-FC34-495C-9C68-F9641246C2EE}"/>
          </ac:spMkLst>
        </pc:spChg>
        <pc:spChg chg="del">
          <ac:chgData name="Tony Burja" userId="a9117abc5961b80c" providerId="LiveId" clId="{6773CD38-E88F-4AFB-B0D9-E959DFC114B1}" dt="2022-10-09T23:47:58.909" v="582" actId="26606"/>
          <ac:spMkLst>
            <pc:docMk/>
            <pc:sldMk cId="2152082915" sldId="292"/>
            <ac:spMk id="19" creationId="{2644B391-9BFE-445C-A9EC-F544BB85FBC7}"/>
          </ac:spMkLst>
        </pc:spChg>
        <pc:spChg chg="del">
          <ac:chgData name="Tony Burja" userId="a9117abc5961b80c" providerId="LiveId" clId="{6773CD38-E88F-4AFB-B0D9-E959DFC114B1}" dt="2022-10-09T23:47:58.909" v="582" actId="26606"/>
          <ac:spMkLst>
            <pc:docMk/>
            <pc:sldMk cId="2152082915" sldId="292"/>
            <ac:spMk id="21" creationId="{80F26E69-87D9-4655-AE7B-280A87AA3CAD}"/>
          </ac:spMkLst>
        </pc:spChg>
        <pc:spChg chg="add del">
          <ac:chgData name="Tony Burja" userId="a9117abc5961b80c" providerId="LiveId" clId="{6773CD38-E88F-4AFB-B0D9-E959DFC114B1}" dt="2022-10-09T23:50:37.747" v="586" actId="26606"/>
          <ac:spMkLst>
            <pc:docMk/>
            <pc:sldMk cId="2152082915" sldId="292"/>
            <ac:spMk id="26" creationId="{C8AC92D2-D6DE-4772-A874-5D65F883FCDB}"/>
          </ac:spMkLst>
        </pc:spChg>
        <pc:spChg chg="add del">
          <ac:chgData name="Tony Burja" userId="a9117abc5961b80c" providerId="LiveId" clId="{6773CD38-E88F-4AFB-B0D9-E959DFC114B1}" dt="2022-10-09T23:50:37.747" v="586" actId="26606"/>
          <ac:spMkLst>
            <pc:docMk/>
            <pc:sldMk cId="2152082915" sldId="292"/>
            <ac:spMk id="28" creationId="{0F2E3678-25D0-49F9-9BD6-8D4D605650E5}"/>
          </ac:spMkLst>
        </pc:spChg>
        <pc:spChg chg="add del">
          <ac:chgData name="Tony Burja" userId="a9117abc5961b80c" providerId="LiveId" clId="{6773CD38-E88F-4AFB-B0D9-E959DFC114B1}" dt="2022-10-09T23:50:37.747" v="586" actId="26606"/>
          <ac:spMkLst>
            <pc:docMk/>
            <pc:sldMk cId="2152082915" sldId="292"/>
            <ac:spMk id="30" creationId="{63A45CD5-61B0-48E1-8090-7584418C274A}"/>
          </ac:spMkLst>
        </pc:spChg>
        <pc:spChg chg="add">
          <ac:chgData name="Tony Burja" userId="a9117abc5961b80c" providerId="LiveId" clId="{6773CD38-E88F-4AFB-B0D9-E959DFC114B1}" dt="2022-10-09T23:50:37.747" v="586" actId="26606"/>
          <ac:spMkLst>
            <pc:docMk/>
            <pc:sldMk cId="2152082915" sldId="292"/>
            <ac:spMk id="41" creationId="{6F40FBDA-CEB1-40F0-9AB9-BD9C402D70FE}"/>
          </ac:spMkLst>
        </pc:spChg>
        <pc:spChg chg="add">
          <ac:chgData name="Tony Burja" userId="a9117abc5961b80c" providerId="LiveId" clId="{6773CD38-E88F-4AFB-B0D9-E959DFC114B1}" dt="2022-10-09T23:50:37.747" v="586" actId="26606"/>
          <ac:spMkLst>
            <pc:docMk/>
            <pc:sldMk cId="2152082915" sldId="292"/>
            <ac:spMk id="43" creationId="{0344D4FE-ABEF-4230-9E4E-AD5782FC78AC}"/>
          </ac:spMkLst>
        </pc:spChg>
        <pc:spChg chg="add">
          <ac:chgData name="Tony Burja" userId="a9117abc5961b80c" providerId="LiveId" clId="{6773CD38-E88F-4AFB-B0D9-E959DFC114B1}" dt="2022-10-09T23:50:37.747" v="586" actId="26606"/>
          <ac:spMkLst>
            <pc:docMk/>
            <pc:sldMk cId="2152082915" sldId="292"/>
            <ac:spMk id="45" creationId="{9325F979-D3F9-4926-81B7-7ACCB31A501B}"/>
          </ac:spMkLst>
        </pc:spChg>
        <pc:picChg chg="del mod ord">
          <ac:chgData name="Tony Burja" userId="a9117abc5961b80c" providerId="LiveId" clId="{6773CD38-E88F-4AFB-B0D9-E959DFC114B1}" dt="2022-10-09T23:50:47.477" v="589" actId="21"/>
          <ac:picMkLst>
            <pc:docMk/>
            <pc:sldMk cId="2152082915" sldId="292"/>
            <ac:picMk id="4" creationId="{62BA1780-A246-4C7F-9267-727EF2F4E785}"/>
          </ac:picMkLst>
        </pc:picChg>
        <pc:picChg chg="add mod">
          <ac:chgData name="Tony Burja" userId="a9117abc5961b80c" providerId="LiveId" clId="{6773CD38-E88F-4AFB-B0D9-E959DFC114B1}" dt="2022-10-10T06:27:15.540" v="780" actId="14100"/>
          <ac:picMkLst>
            <pc:docMk/>
            <pc:sldMk cId="2152082915" sldId="292"/>
            <ac:picMk id="5" creationId="{12B96273-B112-71ED-85CB-89D9C5B0E6A1}"/>
          </ac:picMkLst>
        </pc:picChg>
        <pc:cxnChg chg="add del">
          <ac:chgData name="Tony Burja" userId="a9117abc5961b80c" providerId="LiveId" clId="{6773CD38-E88F-4AFB-B0D9-E959DFC114B1}" dt="2022-10-09T23:50:37.747" v="586" actId="26606"/>
          <ac:cxnSpMkLst>
            <pc:docMk/>
            <pc:sldMk cId="2152082915" sldId="292"/>
            <ac:cxnSpMk id="32" creationId="{C6D4C1FD-C274-4FA8-939A-09E6498EFC7D}"/>
          </ac:cxnSpMkLst>
        </pc:cxnChg>
        <pc:cxnChg chg="add del">
          <ac:chgData name="Tony Burja" userId="a9117abc5961b80c" providerId="LiveId" clId="{6773CD38-E88F-4AFB-B0D9-E959DFC114B1}" dt="2022-10-09T23:50:37.747" v="586" actId="26606"/>
          <ac:cxnSpMkLst>
            <pc:docMk/>
            <pc:sldMk cId="2152082915" sldId="292"/>
            <ac:cxnSpMk id="34" creationId="{C13D4426-8AD5-43D7-8033-05DBB3BFE65E}"/>
          </ac:cxnSpMkLst>
        </pc:cxnChg>
        <pc:cxnChg chg="add del">
          <ac:chgData name="Tony Burja" userId="a9117abc5961b80c" providerId="LiveId" clId="{6773CD38-E88F-4AFB-B0D9-E959DFC114B1}" dt="2022-10-09T23:50:37.747" v="586" actId="26606"/>
          <ac:cxnSpMkLst>
            <pc:docMk/>
            <pc:sldMk cId="2152082915" sldId="292"/>
            <ac:cxnSpMk id="36" creationId="{1EC8029B-C6E2-4459-859A-7539865E0066}"/>
          </ac:cxnSpMkLst>
        </pc:cxnChg>
      </pc:sldChg>
      <pc:sldChg chg="addSp delSp modSp mod modAnim">
        <pc:chgData name="Tony Burja" userId="a9117abc5961b80c" providerId="LiveId" clId="{6773CD38-E88F-4AFB-B0D9-E959DFC114B1}" dt="2022-10-10T06:44:42.017" v="1079"/>
        <pc:sldMkLst>
          <pc:docMk/>
          <pc:sldMk cId="3833773525" sldId="309"/>
        </pc:sldMkLst>
        <pc:spChg chg="mod">
          <ac:chgData name="Tony Burja" userId="a9117abc5961b80c" providerId="LiveId" clId="{6773CD38-E88F-4AFB-B0D9-E959DFC114B1}" dt="2022-10-09T17:20:16.413" v="318" actId="20577"/>
          <ac:spMkLst>
            <pc:docMk/>
            <pc:sldMk cId="3833773525" sldId="309"/>
            <ac:spMk id="2" creationId="{31BB8085-1FFF-44DD-A144-D794D923CF00}"/>
          </ac:spMkLst>
        </pc:spChg>
        <pc:spChg chg="add del mod">
          <ac:chgData name="Tony Burja" userId="a9117abc5961b80c" providerId="LiveId" clId="{6773CD38-E88F-4AFB-B0D9-E959DFC114B1}" dt="2022-10-09T17:18:36.729" v="200" actId="478"/>
          <ac:spMkLst>
            <pc:docMk/>
            <pc:sldMk cId="3833773525" sldId="309"/>
            <ac:spMk id="3" creationId="{333F556B-E77E-66C0-7A92-F35526DC03DF}"/>
          </ac:spMkLst>
        </pc:spChg>
        <pc:spChg chg="add mod">
          <ac:chgData name="Tony Burja" userId="a9117abc5961b80c" providerId="LiveId" clId="{6773CD38-E88F-4AFB-B0D9-E959DFC114B1}" dt="2022-10-10T06:29:31.681" v="790" actId="1076"/>
          <ac:spMkLst>
            <pc:docMk/>
            <pc:sldMk cId="3833773525" sldId="309"/>
            <ac:spMk id="6" creationId="{FF253D39-0482-175C-67EB-DD59E753165B}"/>
          </ac:spMkLst>
        </pc:spChg>
        <pc:spChg chg="add mod">
          <ac:chgData name="Tony Burja" userId="a9117abc5961b80c" providerId="LiveId" clId="{6773CD38-E88F-4AFB-B0D9-E959DFC114B1}" dt="2022-10-10T06:29:39.233" v="792" actId="1076"/>
          <ac:spMkLst>
            <pc:docMk/>
            <pc:sldMk cId="3833773525" sldId="309"/>
            <ac:spMk id="13" creationId="{B4217825-C119-1869-99E1-F68F05342999}"/>
          </ac:spMkLst>
        </pc:spChg>
        <pc:spChg chg="add mod">
          <ac:chgData name="Tony Burja" userId="a9117abc5961b80c" providerId="LiveId" clId="{6773CD38-E88F-4AFB-B0D9-E959DFC114B1}" dt="2022-10-10T06:22:16.678" v="727" actId="1076"/>
          <ac:spMkLst>
            <pc:docMk/>
            <pc:sldMk cId="3833773525" sldId="309"/>
            <ac:spMk id="14" creationId="{73838150-F5D2-1121-11C5-450D1194C5B5}"/>
          </ac:spMkLst>
        </pc:spChg>
        <pc:spChg chg="add mod">
          <ac:chgData name="Tony Burja" userId="a9117abc5961b80c" providerId="LiveId" clId="{6773CD38-E88F-4AFB-B0D9-E959DFC114B1}" dt="2022-10-10T06:22:36.704" v="733" actId="1076"/>
          <ac:spMkLst>
            <pc:docMk/>
            <pc:sldMk cId="3833773525" sldId="309"/>
            <ac:spMk id="15" creationId="{B6180690-7BF1-EB37-3524-281E8F789AAE}"/>
          </ac:spMkLst>
        </pc:spChg>
        <pc:spChg chg="add mod">
          <ac:chgData name="Tony Burja" userId="a9117abc5961b80c" providerId="LiveId" clId="{6773CD38-E88F-4AFB-B0D9-E959DFC114B1}" dt="2022-10-10T06:24:48.818" v="775" actId="1076"/>
          <ac:spMkLst>
            <pc:docMk/>
            <pc:sldMk cId="3833773525" sldId="309"/>
            <ac:spMk id="16" creationId="{90F8A89A-4271-06FC-94BD-0A4F37A0ECD9}"/>
          </ac:spMkLst>
        </pc:spChg>
        <pc:spChg chg="add mod">
          <ac:chgData name="Tony Burja" userId="a9117abc5961b80c" providerId="LiveId" clId="{6773CD38-E88F-4AFB-B0D9-E959DFC114B1}" dt="2022-10-10T06:31:39.662" v="825" actId="1076"/>
          <ac:spMkLst>
            <pc:docMk/>
            <pc:sldMk cId="3833773525" sldId="309"/>
            <ac:spMk id="18" creationId="{D768DE76-549E-A4A2-7A28-B42A5AB13815}"/>
          </ac:spMkLst>
        </pc:spChg>
        <pc:graphicFrameChg chg="del mod">
          <ac:chgData name="Tony Burja" userId="a9117abc5961b80c" providerId="LiveId" clId="{6773CD38-E88F-4AFB-B0D9-E959DFC114B1}" dt="2022-10-09T17:20:01.152" v="282" actId="478"/>
          <ac:graphicFrameMkLst>
            <pc:docMk/>
            <pc:sldMk cId="3833773525" sldId="309"/>
            <ac:graphicFrameMk id="5" creationId="{60233515-42BF-4401-AB7F-458C06159D34}"/>
          </ac:graphicFrameMkLst>
        </pc:graphicFrameChg>
        <pc:picChg chg="add del mod">
          <ac:chgData name="Tony Burja" userId="a9117abc5961b80c" providerId="LiveId" clId="{6773CD38-E88F-4AFB-B0D9-E959DFC114B1}" dt="2022-10-10T06:30:49.494" v="796" actId="14100"/>
          <ac:picMkLst>
            <pc:docMk/>
            <pc:sldMk cId="3833773525" sldId="309"/>
            <ac:picMk id="8" creationId="{432511D2-9A34-59FB-E16F-C9BBD8B4583B}"/>
          </ac:picMkLst>
        </pc:picChg>
        <pc:picChg chg="add mod">
          <ac:chgData name="Tony Burja" userId="a9117abc5961b80c" providerId="LiveId" clId="{6773CD38-E88F-4AFB-B0D9-E959DFC114B1}" dt="2022-10-10T06:29:33.741" v="791" actId="14100"/>
          <ac:picMkLst>
            <pc:docMk/>
            <pc:sldMk cId="3833773525" sldId="309"/>
            <ac:picMk id="10" creationId="{7843A45D-74C7-856E-B9F0-797F634B086E}"/>
          </ac:picMkLst>
        </pc:picChg>
        <pc:picChg chg="add mod">
          <ac:chgData name="Tony Burja" userId="a9117abc5961b80c" providerId="LiveId" clId="{6773CD38-E88F-4AFB-B0D9-E959DFC114B1}" dt="2022-10-10T06:29:42.106" v="793" actId="14100"/>
          <ac:picMkLst>
            <pc:docMk/>
            <pc:sldMk cId="3833773525" sldId="309"/>
            <ac:picMk id="12" creationId="{3D493423-DAD3-FB7E-05DE-2FAA9E26B185}"/>
          </ac:picMkLst>
        </pc:picChg>
        <pc:picChg chg="add mod modCrop">
          <ac:chgData name="Tony Burja" userId="a9117abc5961b80c" providerId="LiveId" clId="{6773CD38-E88F-4AFB-B0D9-E959DFC114B1}" dt="2022-10-10T06:29:24.039" v="789" actId="14100"/>
          <ac:picMkLst>
            <pc:docMk/>
            <pc:sldMk cId="3833773525" sldId="309"/>
            <ac:picMk id="17" creationId="{E3ACFA45-954D-8EAB-A3A5-78C5364105BF}"/>
          </ac:picMkLst>
        </pc:picChg>
        <pc:picChg chg="add mod">
          <ac:chgData name="Tony Burja" userId="a9117abc5961b80c" providerId="LiveId" clId="{6773CD38-E88F-4AFB-B0D9-E959DFC114B1}" dt="2022-10-10T06:30:53.902" v="797" actId="14100"/>
          <ac:picMkLst>
            <pc:docMk/>
            <pc:sldMk cId="3833773525" sldId="309"/>
            <ac:picMk id="1026" creationId="{50508380-9750-48B6-1D93-BE810D022BA7}"/>
          </ac:picMkLst>
        </pc:picChg>
        <pc:picChg chg="add mod">
          <ac:chgData name="Tony Burja" userId="a9117abc5961b80c" providerId="LiveId" clId="{6773CD38-E88F-4AFB-B0D9-E959DFC114B1}" dt="2022-10-10T06:31:09.697" v="798" actId="14100"/>
          <ac:picMkLst>
            <pc:docMk/>
            <pc:sldMk cId="3833773525" sldId="309"/>
            <ac:picMk id="1028" creationId="{3DEBBFCC-14BC-520B-100A-FECA91EA76A8}"/>
          </ac:picMkLst>
        </pc:picChg>
      </pc:sldChg>
      <pc:sldChg chg="addSp delSp modSp new mod ord modAnim">
        <pc:chgData name="Tony Burja" userId="a9117abc5961b80c" providerId="LiveId" clId="{6773CD38-E88F-4AFB-B0D9-E959DFC114B1}" dt="2022-10-10T08:00:38.613" v="1352" actId="1076"/>
        <pc:sldMkLst>
          <pc:docMk/>
          <pc:sldMk cId="4067723432" sldId="310"/>
        </pc:sldMkLst>
        <pc:spChg chg="mod">
          <ac:chgData name="Tony Burja" userId="a9117abc5961b80c" providerId="LiveId" clId="{6773CD38-E88F-4AFB-B0D9-E959DFC114B1}" dt="2022-10-10T07:51:37.252" v="1284" actId="20577"/>
          <ac:spMkLst>
            <pc:docMk/>
            <pc:sldMk cId="4067723432" sldId="310"/>
            <ac:spMk id="2" creationId="{E3631997-CA94-595D-9166-B81792C1C26C}"/>
          </ac:spMkLst>
        </pc:spChg>
        <pc:spChg chg="mod">
          <ac:chgData name="Tony Burja" userId="a9117abc5961b80c" providerId="LiveId" clId="{6773CD38-E88F-4AFB-B0D9-E959DFC114B1}" dt="2022-10-10T07:53:48.849" v="1300" actId="27636"/>
          <ac:spMkLst>
            <pc:docMk/>
            <pc:sldMk cId="4067723432" sldId="310"/>
            <ac:spMk id="3" creationId="{C69E44DC-2519-C04E-5371-B8CC01E950CA}"/>
          </ac:spMkLst>
        </pc:spChg>
        <pc:spChg chg="add del mod">
          <ac:chgData name="Tony Burja" userId="a9117abc5961b80c" providerId="LiveId" clId="{6773CD38-E88F-4AFB-B0D9-E959DFC114B1}" dt="2022-10-10T07:54:27.750" v="1334"/>
          <ac:spMkLst>
            <pc:docMk/>
            <pc:sldMk cId="4067723432" sldId="310"/>
            <ac:spMk id="4" creationId="{73A0C9E4-0E63-EFD2-938E-12F4D16291AD}"/>
          </ac:spMkLst>
        </pc:spChg>
        <pc:picChg chg="add mod ord">
          <ac:chgData name="Tony Burja" userId="a9117abc5961b80c" providerId="LiveId" clId="{6773CD38-E88F-4AFB-B0D9-E959DFC114B1}" dt="2022-10-10T08:00:33.608" v="1351" actId="1076"/>
          <ac:picMkLst>
            <pc:docMk/>
            <pc:sldMk cId="4067723432" sldId="310"/>
            <ac:picMk id="5" creationId="{FFB30919-B501-CDC4-FB24-8F0C3C84C498}"/>
          </ac:picMkLst>
        </pc:picChg>
        <pc:picChg chg="add mod">
          <ac:chgData name="Tony Burja" userId="a9117abc5961b80c" providerId="LiveId" clId="{6773CD38-E88F-4AFB-B0D9-E959DFC114B1}" dt="2022-10-10T08:00:38.613" v="1352" actId="1076"/>
          <ac:picMkLst>
            <pc:docMk/>
            <pc:sldMk cId="4067723432" sldId="310"/>
            <ac:picMk id="2050" creationId="{E5D58DF3-4753-6328-BC3B-BF32A2D018E8}"/>
          </ac:picMkLst>
        </pc:picChg>
      </pc:sldChg>
      <pc:sldChg chg="addSp delSp modSp new mod setBg addAnim delAnim modAnim">
        <pc:chgData name="Tony Burja" userId="a9117abc5961b80c" providerId="LiveId" clId="{6773CD38-E88F-4AFB-B0D9-E959DFC114B1}" dt="2022-10-10T08:40:29.544" v="1632"/>
        <pc:sldMkLst>
          <pc:docMk/>
          <pc:sldMk cId="1928554526" sldId="311"/>
        </pc:sldMkLst>
        <pc:spChg chg="mod">
          <ac:chgData name="Tony Burja" userId="a9117abc5961b80c" providerId="LiveId" clId="{6773CD38-E88F-4AFB-B0D9-E959DFC114B1}" dt="2022-10-10T08:30:42.960" v="1531" actId="113"/>
          <ac:spMkLst>
            <pc:docMk/>
            <pc:sldMk cId="1928554526" sldId="311"/>
            <ac:spMk id="2" creationId="{8C53042A-B20A-A4B6-6362-0C519BC6D699}"/>
          </ac:spMkLst>
        </pc:spChg>
        <pc:spChg chg="del">
          <ac:chgData name="Tony Burja" userId="a9117abc5961b80c" providerId="LiveId" clId="{6773CD38-E88F-4AFB-B0D9-E959DFC114B1}" dt="2022-10-10T00:46:02.680" v="590"/>
          <ac:spMkLst>
            <pc:docMk/>
            <pc:sldMk cId="1928554526" sldId="311"/>
            <ac:spMk id="3" creationId="{05A62086-A9AF-B54F-8C07-69058D3D6C62}"/>
          </ac:spMkLst>
        </pc:spChg>
        <pc:spChg chg="add del mod">
          <ac:chgData name="Tony Burja" userId="a9117abc5961b80c" providerId="LiveId" clId="{6773CD38-E88F-4AFB-B0D9-E959DFC114B1}" dt="2022-10-10T06:15:18.411" v="612"/>
          <ac:spMkLst>
            <pc:docMk/>
            <pc:sldMk cId="1928554526" sldId="311"/>
            <ac:spMk id="6" creationId="{A16E0AA5-F351-BC8D-B17C-093D5DDBC637}"/>
          </ac:spMkLst>
        </pc:spChg>
        <pc:spChg chg="add del mod">
          <ac:chgData name="Tony Burja" userId="a9117abc5961b80c" providerId="LiveId" clId="{6773CD38-E88F-4AFB-B0D9-E959DFC114B1}" dt="2022-10-10T08:19:51.107" v="1395" actId="22"/>
          <ac:spMkLst>
            <pc:docMk/>
            <pc:sldMk cId="1928554526" sldId="311"/>
            <ac:spMk id="9" creationId="{20B4C270-2394-BAFB-96E0-5BA82E2FF90F}"/>
          </ac:spMkLst>
        </pc:spChg>
        <pc:spChg chg="add mod">
          <ac:chgData name="Tony Burja" userId="a9117abc5961b80c" providerId="LiveId" clId="{6773CD38-E88F-4AFB-B0D9-E959DFC114B1}" dt="2022-10-10T08:31:29.657" v="1578" actId="1076"/>
          <ac:spMkLst>
            <pc:docMk/>
            <pc:sldMk cId="1928554526" sldId="311"/>
            <ac:spMk id="13" creationId="{B1870CDB-BD5A-0CEC-05A9-5712CD70B6E0}"/>
          </ac:spMkLst>
        </pc:spChg>
        <pc:spChg chg="add mod">
          <ac:chgData name="Tony Burja" userId="a9117abc5961b80c" providerId="LiveId" clId="{6773CD38-E88F-4AFB-B0D9-E959DFC114B1}" dt="2022-10-10T08:33:14.024" v="1596" actId="255"/>
          <ac:spMkLst>
            <pc:docMk/>
            <pc:sldMk cId="1928554526" sldId="311"/>
            <ac:spMk id="15" creationId="{998B71A3-C4F3-1EB0-CA34-162F6B5301EB}"/>
          </ac:spMkLst>
        </pc:spChg>
        <pc:spChg chg="add mod">
          <ac:chgData name="Tony Burja" userId="a9117abc5961b80c" providerId="LiveId" clId="{6773CD38-E88F-4AFB-B0D9-E959DFC114B1}" dt="2022-10-10T08:34:47.131" v="1612" actId="1076"/>
          <ac:spMkLst>
            <pc:docMk/>
            <pc:sldMk cId="1928554526" sldId="311"/>
            <ac:spMk id="16" creationId="{62E72753-AF3C-FF15-837D-009757B20767}"/>
          </ac:spMkLst>
        </pc:spChg>
        <pc:spChg chg="add">
          <ac:chgData name="Tony Burja" userId="a9117abc5961b80c" providerId="LiveId" clId="{6773CD38-E88F-4AFB-B0D9-E959DFC114B1}" dt="2022-10-10T08:27:40.421" v="1493" actId="26606"/>
          <ac:spMkLst>
            <pc:docMk/>
            <pc:sldMk cId="1928554526" sldId="311"/>
            <ac:spMk id="19" creationId="{904DB13E-F722-4ED6-BB00-556651E95281}"/>
          </ac:spMkLst>
        </pc:spChg>
        <pc:spChg chg="add">
          <ac:chgData name="Tony Burja" userId="a9117abc5961b80c" providerId="LiveId" clId="{6773CD38-E88F-4AFB-B0D9-E959DFC114B1}" dt="2022-10-10T08:27:40.421" v="1493" actId="26606"/>
          <ac:spMkLst>
            <pc:docMk/>
            <pc:sldMk cId="1928554526" sldId="311"/>
            <ac:spMk id="21" creationId="{1419E3D9-C5FB-41A9-B6D2-DFB210BB6211}"/>
          </ac:spMkLst>
        </pc:spChg>
        <pc:spChg chg="add">
          <ac:chgData name="Tony Burja" userId="a9117abc5961b80c" providerId="LiveId" clId="{6773CD38-E88F-4AFB-B0D9-E959DFC114B1}" dt="2022-10-10T08:27:40.421" v="1493" actId="26606"/>
          <ac:spMkLst>
            <pc:docMk/>
            <pc:sldMk cId="1928554526" sldId="311"/>
            <ac:spMk id="23" creationId="{367909BF-1DF7-4ACE-8F58-6CF719BB27E5}"/>
          </ac:spMkLst>
        </pc:spChg>
        <pc:spChg chg="add">
          <ac:chgData name="Tony Burja" userId="a9117abc5961b80c" providerId="LiveId" clId="{6773CD38-E88F-4AFB-B0D9-E959DFC114B1}" dt="2022-10-10T08:27:40.421" v="1493" actId="26606"/>
          <ac:spMkLst>
            <pc:docMk/>
            <pc:sldMk cId="1928554526" sldId="311"/>
            <ac:spMk id="25" creationId="{89E8BEDB-0BBC-4F21-9CFB-8530D664C343}"/>
          </ac:spMkLst>
        </pc:spChg>
        <pc:spChg chg="add">
          <ac:chgData name="Tony Burja" userId="a9117abc5961b80c" providerId="LiveId" clId="{6773CD38-E88F-4AFB-B0D9-E959DFC114B1}" dt="2022-10-10T08:27:40.421" v="1493" actId="26606"/>
          <ac:spMkLst>
            <pc:docMk/>
            <pc:sldMk cId="1928554526" sldId="311"/>
            <ac:spMk id="32" creationId="{420551B3-B4DA-48EE-988C-4FAEAEB5CE98}"/>
          </ac:spMkLst>
        </pc:spChg>
        <pc:spChg chg="add">
          <ac:chgData name="Tony Burja" userId="a9117abc5961b80c" providerId="LiveId" clId="{6773CD38-E88F-4AFB-B0D9-E959DFC114B1}" dt="2022-10-10T08:27:40.421" v="1493" actId="26606"/>
          <ac:spMkLst>
            <pc:docMk/>
            <pc:sldMk cId="1928554526" sldId="311"/>
            <ac:spMk id="34" creationId="{D5B012D8-7F27-4758-9AC6-C889B154BD73}"/>
          </ac:spMkLst>
        </pc:spChg>
        <pc:spChg chg="add">
          <ac:chgData name="Tony Burja" userId="a9117abc5961b80c" providerId="LiveId" clId="{6773CD38-E88F-4AFB-B0D9-E959DFC114B1}" dt="2022-10-10T08:27:40.421" v="1493" actId="26606"/>
          <ac:spMkLst>
            <pc:docMk/>
            <pc:sldMk cId="1928554526" sldId="311"/>
            <ac:spMk id="36" creationId="{4063B759-00FC-46D1-9898-8E8625268FAF}"/>
          </ac:spMkLst>
        </pc:spChg>
        <pc:grpChg chg="add">
          <ac:chgData name="Tony Burja" userId="a9117abc5961b80c" providerId="LiveId" clId="{6773CD38-E88F-4AFB-B0D9-E959DFC114B1}" dt="2022-10-10T08:27:40.421" v="1493" actId="26606"/>
          <ac:grpSpMkLst>
            <pc:docMk/>
            <pc:sldMk cId="1928554526" sldId="311"/>
            <ac:grpSpMk id="27" creationId="{E26428D7-C6F3-473D-A360-A3F5C3E8728C}"/>
          </ac:grpSpMkLst>
        </pc:grpChg>
        <pc:picChg chg="add del mod">
          <ac:chgData name="Tony Burja" userId="a9117abc5961b80c" providerId="LiveId" clId="{6773CD38-E88F-4AFB-B0D9-E959DFC114B1}" dt="2022-10-10T00:46:23.628" v="592" actId="21"/>
          <ac:picMkLst>
            <pc:docMk/>
            <pc:sldMk cId="1928554526" sldId="311"/>
            <ac:picMk id="4" creationId="{F526B166-4311-5006-9C28-BD8626A7EF42}"/>
          </ac:picMkLst>
        </pc:picChg>
        <pc:picChg chg="add del mod">
          <ac:chgData name="Tony Burja" userId="a9117abc5961b80c" providerId="LiveId" clId="{6773CD38-E88F-4AFB-B0D9-E959DFC114B1}" dt="2022-10-10T08:19:47.283" v="1394" actId="478"/>
          <ac:picMkLst>
            <pc:docMk/>
            <pc:sldMk cId="1928554526" sldId="311"/>
            <ac:picMk id="7" creationId="{2650DCA9-8B2C-52A1-5361-152520E46DF0}"/>
          </ac:picMkLst>
        </pc:picChg>
        <pc:picChg chg="add del mod ord">
          <ac:chgData name="Tony Burja" userId="a9117abc5961b80c" providerId="LiveId" clId="{6773CD38-E88F-4AFB-B0D9-E959DFC114B1}" dt="2022-10-10T08:26:41.946" v="1397" actId="478"/>
          <ac:picMkLst>
            <pc:docMk/>
            <pc:sldMk cId="1928554526" sldId="311"/>
            <ac:picMk id="11" creationId="{FB932CA8-7992-F9B1-EA73-88360330B5CE}"/>
          </ac:picMkLst>
        </pc:picChg>
        <pc:picChg chg="add mod ord">
          <ac:chgData name="Tony Burja" userId="a9117abc5961b80c" providerId="LiveId" clId="{6773CD38-E88F-4AFB-B0D9-E959DFC114B1}" dt="2022-10-10T08:31:23.746" v="1577" actId="1076"/>
          <ac:picMkLst>
            <pc:docMk/>
            <pc:sldMk cId="1928554526" sldId="311"/>
            <ac:picMk id="14" creationId="{32199478-3282-566F-3E4E-2E3FA83319AC}"/>
          </ac:picMkLst>
        </pc:picChg>
      </pc:sldChg>
      <pc:sldChg chg="addSp delSp modSp new mod delAnim modAnim">
        <pc:chgData name="Tony Burja" userId="a9117abc5961b80c" providerId="LiveId" clId="{6773CD38-E88F-4AFB-B0D9-E959DFC114B1}" dt="2022-10-10T18:39:28.554" v="3031" actId="962"/>
        <pc:sldMkLst>
          <pc:docMk/>
          <pc:sldMk cId="1103773184" sldId="312"/>
        </pc:sldMkLst>
        <pc:spChg chg="del mod">
          <ac:chgData name="Tony Burja" userId="a9117abc5961b80c" providerId="LiveId" clId="{6773CD38-E88F-4AFB-B0D9-E959DFC114B1}" dt="2022-10-10T18:39:24.169" v="3028" actId="478"/>
          <ac:spMkLst>
            <pc:docMk/>
            <pc:sldMk cId="1103773184" sldId="312"/>
            <ac:spMk id="2" creationId="{EBAF26B4-DBA9-2437-8A50-D5A409493326}"/>
          </ac:spMkLst>
        </pc:spChg>
        <pc:spChg chg="del">
          <ac:chgData name="Tony Burja" userId="a9117abc5961b80c" providerId="LiveId" clId="{6773CD38-E88F-4AFB-B0D9-E959DFC114B1}" dt="2022-10-10T06:26:42.006" v="777"/>
          <ac:spMkLst>
            <pc:docMk/>
            <pc:sldMk cId="1103773184" sldId="312"/>
            <ac:spMk id="3" creationId="{188FC24A-7707-EC4E-B2BF-EF9857E77816}"/>
          </ac:spMkLst>
        </pc:spChg>
        <pc:spChg chg="add del mod">
          <ac:chgData name="Tony Burja" userId="a9117abc5961b80c" providerId="LiveId" clId="{6773CD38-E88F-4AFB-B0D9-E959DFC114B1}" dt="2022-10-10T09:04:50.841" v="1826" actId="478"/>
          <ac:spMkLst>
            <pc:docMk/>
            <pc:sldMk cId="1103773184" sldId="312"/>
            <ac:spMk id="7" creationId="{864360C3-7563-2BEA-3C26-B86C68A42195}"/>
          </ac:spMkLst>
        </pc:spChg>
        <pc:picChg chg="add del mod">
          <ac:chgData name="Tony Burja" userId="a9117abc5961b80c" providerId="LiveId" clId="{6773CD38-E88F-4AFB-B0D9-E959DFC114B1}" dt="2022-10-10T09:01:46.295" v="1757" actId="478"/>
          <ac:picMkLst>
            <pc:docMk/>
            <pc:sldMk cId="1103773184" sldId="312"/>
            <ac:picMk id="4" creationId="{6F47C9E6-83E6-1D7A-34E5-D441311B4D19}"/>
          </ac:picMkLst>
        </pc:picChg>
        <pc:picChg chg="add del mod ord">
          <ac:chgData name="Tony Burja" userId="a9117abc5961b80c" providerId="LiveId" clId="{6773CD38-E88F-4AFB-B0D9-E959DFC114B1}" dt="2022-10-10T09:02:10.237" v="1758" actId="478"/>
          <ac:picMkLst>
            <pc:docMk/>
            <pc:sldMk cId="1103773184" sldId="312"/>
            <ac:picMk id="5" creationId="{F7042D09-5D49-8765-654E-FA3385C3B618}"/>
          </ac:picMkLst>
        </pc:picChg>
        <pc:picChg chg="add del mod ord">
          <ac:chgData name="Tony Burja" userId="a9117abc5961b80c" providerId="LiveId" clId="{6773CD38-E88F-4AFB-B0D9-E959DFC114B1}" dt="2022-10-10T18:39:20.435" v="3027" actId="478"/>
          <ac:picMkLst>
            <pc:docMk/>
            <pc:sldMk cId="1103773184" sldId="312"/>
            <ac:picMk id="8" creationId="{A3351AD2-C232-215F-AA39-0942740CBAB2}"/>
          </ac:picMkLst>
        </pc:picChg>
        <pc:picChg chg="add mod">
          <ac:chgData name="Tony Burja" userId="a9117abc5961b80c" providerId="LiveId" clId="{6773CD38-E88F-4AFB-B0D9-E959DFC114B1}" dt="2022-10-10T18:39:28.554" v="3031" actId="962"/>
          <ac:picMkLst>
            <pc:docMk/>
            <pc:sldMk cId="1103773184" sldId="312"/>
            <ac:picMk id="10" creationId="{8E0CD144-2927-4B71-7740-92D991CD0A5F}"/>
          </ac:picMkLst>
        </pc:picChg>
      </pc:sldChg>
      <pc:sldChg chg="addSp delSp modSp new mod ord modAnim">
        <pc:chgData name="Tony Burja" userId="a9117abc5961b80c" providerId="LiveId" clId="{6773CD38-E88F-4AFB-B0D9-E959DFC114B1}" dt="2022-10-10T10:00:52.462" v="2895"/>
        <pc:sldMkLst>
          <pc:docMk/>
          <pc:sldMk cId="2211990758" sldId="313"/>
        </pc:sldMkLst>
        <pc:spChg chg="mod">
          <ac:chgData name="Tony Burja" userId="a9117abc5961b80c" providerId="LiveId" clId="{6773CD38-E88F-4AFB-B0D9-E959DFC114B1}" dt="2022-10-10T07:03:29.985" v="1226" actId="20577"/>
          <ac:spMkLst>
            <pc:docMk/>
            <pc:sldMk cId="2211990758" sldId="313"/>
            <ac:spMk id="2" creationId="{F86D332C-01AF-D7A9-7CE6-57185FD9E3D7}"/>
          </ac:spMkLst>
        </pc:spChg>
        <pc:spChg chg="mod">
          <ac:chgData name="Tony Burja" userId="a9117abc5961b80c" providerId="LiveId" clId="{6773CD38-E88F-4AFB-B0D9-E959DFC114B1}" dt="2022-10-10T06:56:33.116" v="1151" actId="14100"/>
          <ac:spMkLst>
            <pc:docMk/>
            <pc:sldMk cId="2211990758" sldId="313"/>
            <ac:spMk id="3" creationId="{F87EC9E8-94F5-E192-054B-6C7EE00404B4}"/>
          </ac:spMkLst>
        </pc:spChg>
        <pc:spChg chg="add mod">
          <ac:chgData name="Tony Burja" userId="a9117abc5961b80c" providerId="LiveId" clId="{6773CD38-E88F-4AFB-B0D9-E959DFC114B1}" dt="2022-10-10T06:51:48.007" v="1135" actId="1076"/>
          <ac:spMkLst>
            <pc:docMk/>
            <pc:sldMk cId="2211990758" sldId="313"/>
            <ac:spMk id="6" creationId="{604335B1-472E-B788-EFDD-E351280F6B21}"/>
          </ac:spMkLst>
        </pc:spChg>
        <pc:spChg chg="add del mod">
          <ac:chgData name="Tony Burja" userId="a9117abc5961b80c" providerId="LiveId" clId="{6773CD38-E88F-4AFB-B0D9-E959DFC114B1}" dt="2022-10-10T06:52:53.292" v="1139" actId="478"/>
          <ac:spMkLst>
            <pc:docMk/>
            <pc:sldMk cId="2211990758" sldId="313"/>
            <ac:spMk id="8" creationId="{987B6F38-E311-2526-C51B-2878CAFB3F0E}"/>
          </ac:spMkLst>
        </pc:spChg>
        <pc:spChg chg="add del mod">
          <ac:chgData name="Tony Burja" userId="a9117abc5961b80c" providerId="LiveId" clId="{6773CD38-E88F-4AFB-B0D9-E959DFC114B1}" dt="2022-10-10T06:54:07.465" v="1148"/>
          <ac:spMkLst>
            <pc:docMk/>
            <pc:sldMk cId="2211990758" sldId="313"/>
            <ac:spMk id="9" creationId="{D7D21FC6-5194-5B2D-6382-7D4372B459CD}"/>
          </ac:spMkLst>
        </pc:spChg>
        <pc:spChg chg="add del mod">
          <ac:chgData name="Tony Burja" userId="a9117abc5961b80c" providerId="LiveId" clId="{6773CD38-E88F-4AFB-B0D9-E959DFC114B1}" dt="2022-10-10T06:54:07.471" v="1150"/>
          <ac:spMkLst>
            <pc:docMk/>
            <pc:sldMk cId="2211990758" sldId="313"/>
            <ac:spMk id="10" creationId="{4F24AA35-EA4A-2007-41F1-3FD34EAE0759}"/>
          </ac:spMkLst>
        </pc:spChg>
        <pc:spChg chg="add mod">
          <ac:chgData name="Tony Burja" userId="a9117abc5961b80c" providerId="LiveId" clId="{6773CD38-E88F-4AFB-B0D9-E959DFC114B1}" dt="2022-10-10T06:57:11.955" v="1197" actId="20577"/>
          <ac:spMkLst>
            <pc:docMk/>
            <pc:sldMk cId="2211990758" sldId="313"/>
            <ac:spMk id="11" creationId="{26C7D7DA-3B3E-3249-103B-4268051A4D5B}"/>
          </ac:spMkLst>
        </pc:spChg>
        <pc:picChg chg="add mod">
          <ac:chgData name="Tony Burja" userId="a9117abc5961b80c" providerId="LiveId" clId="{6773CD38-E88F-4AFB-B0D9-E959DFC114B1}" dt="2022-10-10T06:49:01.349" v="1083" actId="1076"/>
          <ac:picMkLst>
            <pc:docMk/>
            <pc:sldMk cId="2211990758" sldId="313"/>
            <ac:picMk id="4" creationId="{C551C890-3C7C-F86A-BD5F-DCB3771C13E0}"/>
          </ac:picMkLst>
        </pc:picChg>
        <pc:picChg chg="add mod">
          <ac:chgData name="Tony Burja" userId="a9117abc5961b80c" providerId="LiveId" clId="{6773CD38-E88F-4AFB-B0D9-E959DFC114B1}" dt="2022-10-10T06:50:53.477" v="1085" actId="1076"/>
          <ac:picMkLst>
            <pc:docMk/>
            <pc:sldMk cId="2211990758" sldId="313"/>
            <ac:picMk id="5" creationId="{F26D2553-AF5E-71C1-B32E-C070BDCAF014}"/>
          </ac:picMkLst>
        </pc:picChg>
        <pc:picChg chg="add mod">
          <ac:chgData name="Tony Burja" userId="a9117abc5961b80c" providerId="LiveId" clId="{6773CD38-E88F-4AFB-B0D9-E959DFC114B1}" dt="2022-10-10T06:52:21.030" v="1137" actId="1076"/>
          <ac:picMkLst>
            <pc:docMk/>
            <pc:sldMk cId="2211990758" sldId="313"/>
            <ac:picMk id="7" creationId="{812443CF-556B-353E-178D-5E236D9FC5EA}"/>
          </ac:picMkLst>
        </pc:picChg>
        <pc:picChg chg="add mod ord">
          <ac:chgData name="Tony Burja" userId="a9117abc5961b80c" providerId="LiveId" clId="{6773CD38-E88F-4AFB-B0D9-E959DFC114B1}" dt="2022-10-10T08:45:18.290" v="1672" actId="29295"/>
          <ac:picMkLst>
            <pc:docMk/>
            <pc:sldMk cId="2211990758" sldId="313"/>
            <ac:picMk id="12" creationId="{0B343A44-50ED-303E-9501-716F5EC9E714}"/>
          </ac:picMkLst>
        </pc:picChg>
      </pc:sldChg>
      <pc:sldChg chg="modSp new mod ord modAnim">
        <pc:chgData name="Tony Burja" userId="a9117abc5961b80c" providerId="LiveId" clId="{6773CD38-E88F-4AFB-B0D9-E959DFC114B1}" dt="2022-10-10T06:41:38.391" v="1069" actId="108"/>
        <pc:sldMkLst>
          <pc:docMk/>
          <pc:sldMk cId="4103623855" sldId="314"/>
        </pc:sldMkLst>
        <pc:spChg chg="mod">
          <ac:chgData name="Tony Burja" userId="a9117abc5961b80c" providerId="LiveId" clId="{6773CD38-E88F-4AFB-B0D9-E959DFC114B1}" dt="2022-10-10T06:34:26.545" v="986" actId="20577"/>
          <ac:spMkLst>
            <pc:docMk/>
            <pc:sldMk cId="4103623855" sldId="314"/>
            <ac:spMk id="2" creationId="{31DF6A63-A1A1-B9DF-08D1-5D6808570264}"/>
          </ac:spMkLst>
        </pc:spChg>
        <pc:spChg chg="mod">
          <ac:chgData name="Tony Burja" userId="a9117abc5961b80c" providerId="LiveId" clId="{6773CD38-E88F-4AFB-B0D9-E959DFC114B1}" dt="2022-10-10T06:41:38.391" v="1069" actId="108"/>
          <ac:spMkLst>
            <pc:docMk/>
            <pc:sldMk cId="4103623855" sldId="314"/>
            <ac:spMk id="3" creationId="{9ADF079D-EA1E-5D63-853F-0CAAD1A58F1D}"/>
          </ac:spMkLst>
        </pc:spChg>
      </pc:sldChg>
      <pc:sldChg chg="addSp delSp modSp new mod ord modAnim">
        <pc:chgData name="Tony Burja" userId="a9117abc5961b80c" providerId="LiveId" clId="{6773CD38-E88F-4AFB-B0D9-E959DFC114B1}" dt="2022-10-10T08:07:26.280" v="1365" actId="14100"/>
        <pc:sldMkLst>
          <pc:docMk/>
          <pc:sldMk cId="4015285410" sldId="315"/>
        </pc:sldMkLst>
        <pc:spChg chg="del">
          <ac:chgData name="Tony Burja" userId="a9117abc5961b80c" providerId="LiveId" clId="{6773CD38-E88F-4AFB-B0D9-E959DFC114B1}" dt="2022-10-10T08:01:45.359" v="1356" actId="478"/>
          <ac:spMkLst>
            <pc:docMk/>
            <pc:sldMk cId="4015285410" sldId="315"/>
            <ac:spMk id="2" creationId="{D6BCE76C-731B-D644-2DDF-A05C8F41AE3A}"/>
          </ac:spMkLst>
        </pc:spChg>
        <pc:spChg chg="del">
          <ac:chgData name="Tony Burja" userId="a9117abc5961b80c" providerId="LiveId" clId="{6773CD38-E88F-4AFB-B0D9-E959DFC114B1}" dt="2022-10-10T08:01:48.556" v="1357" actId="478"/>
          <ac:spMkLst>
            <pc:docMk/>
            <pc:sldMk cId="4015285410" sldId="315"/>
            <ac:spMk id="3" creationId="{1E452430-FEA0-1A56-6669-1F1CA273CF19}"/>
          </ac:spMkLst>
        </pc:spChg>
        <pc:picChg chg="add mod">
          <ac:chgData name="Tony Burja" userId="a9117abc5961b80c" providerId="LiveId" clId="{6773CD38-E88F-4AFB-B0D9-E959DFC114B1}" dt="2022-10-10T08:07:26.280" v="1365" actId="14100"/>
          <ac:picMkLst>
            <pc:docMk/>
            <pc:sldMk cId="4015285410" sldId="315"/>
            <ac:picMk id="4" creationId="{43B0BDA6-4817-970D-3266-43A92769D1F6}"/>
          </ac:picMkLst>
        </pc:picChg>
      </pc:sldChg>
      <pc:sldChg chg="addSp modSp new mod">
        <pc:chgData name="Tony Burja" userId="a9117abc5961b80c" providerId="LiveId" clId="{6773CD38-E88F-4AFB-B0D9-E959DFC114B1}" dt="2022-10-10T08:43:16.227" v="1655" actId="171"/>
        <pc:sldMkLst>
          <pc:docMk/>
          <pc:sldMk cId="2718403351" sldId="316"/>
        </pc:sldMkLst>
        <pc:picChg chg="add">
          <ac:chgData name="Tony Burja" userId="a9117abc5961b80c" providerId="LiveId" clId="{6773CD38-E88F-4AFB-B0D9-E959DFC114B1}" dt="2022-10-10T08:35:21.334" v="1614"/>
          <ac:picMkLst>
            <pc:docMk/>
            <pc:sldMk cId="2718403351" sldId="316"/>
            <ac:picMk id="4" creationId="{5A16DD90-1B87-BD9E-8319-6A87A78EA8F0}"/>
          </ac:picMkLst>
        </pc:picChg>
        <pc:picChg chg="add mod ord">
          <ac:chgData name="Tony Burja" userId="a9117abc5961b80c" providerId="LiveId" clId="{6773CD38-E88F-4AFB-B0D9-E959DFC114B1}" dt="2022-10-10T08:43:16.227" v="1655" actId="171"/>
          <ac:picMkLst>
            <pc:docMk/>
            <pc:sldMk cId="2718403351" sldId="316"/>
            <ac:picMk id="5" creationId="{A33274E3-0EB0-B348-502F-6F498FA48DB3}"/>
          </ac:picMkLst>
        </pc:picChg>
      </pc:sldChg>
      <pc:sldChg chg="addSp delSp modSp new mod">
        <pc:chgData name="Tony Burja" userId="a9117abc5961b80c" providerId="LiveId" clId="{6773CD38-E88F-4AFB-B0D9-E959DFC114B1}" dt="2022-10-10T08:39:53.141" v="1631" actId="171"/>
        <pc:sldMkLst>
          <pc:docMk/>
          <pc:sldMk cId="2306495962" sldId="317"/>
        </pc:sldMkLst>
        <pc:spChg chg="del">
          <ac:chgData name="Tony Burja" userId="a9117abc5961b80c" providerId="LiveId" clId="{6773CD38-E88F-4AFB-B0D9-E959DFC114B1}" dt="2022-10-10T08:39:33.924" v="1629" actId="478"/>
          <ac:spMkLst>
            <pc:docMk/>
            <pc:sldMk cId="2306495962" sldId="317"/>
            <ac:spMk id="2" creationId="{680F9226-0EC0-0D5D-AA40-D0994A372EAD}"/>
          </ac:spMkLst>
        </pc:spChg>
        <pc:spChg chg="del">
          <ac:chgData name="Tony Burja" userId="a9117abc5961b80c" providerId="LiveId" clId="{6773CD38-E88F-4AFB-B0D9-E959DFC114B1}" dt="2022-10-10T08:38:55.337" v="1625"/>
          <ac:spMkLst>
            <pc:docMk/>
            <pc:sldMk cId="2306495962" sldId="317"/>
            <ac:spMk id="3" creationId="{D2225BA5-9A03-093C-B450-2D51F5D226BA}"/>
          </ac:spMkLst>
        </pc:spChg>
        <pc:spChg chg="add del mod">
          <ac:chgData name="Tony Burja" userId="a9117abc5961b80c" providerId="LiveId" clId="{6773CD38-E88F-4AFB-B0D9-E959DFC114B1}" dt="2022-10-10T08:36:56.018" v="1619"/>
          <ac:spMkLst>
            <pc:docMk/>
            <pc:sldMk cId="2306495962" sldId="317"/>
            <ac:spMk id="4" creationId="{096856DD-51C5-3EB6-706C-D0C61CBFEC73}"/>
          </ac:spMkLst>
        </pc:spChg>
        <pc:spChg chg="add del">
          <ac:chgData name="Tony Burja" userId="a9117abc5961b80c" providerId="LiveId" clId="{6773CD38-E88F-4AFB-B0D9-E959DFC114B1}" dt="2022-10-10T08:37:08.249" v="1621"/>
          <ac:spMkLst>
            <pc:docMk/>
            <pc:sldMk cId="2306495962" sldId="317"/>
            <ac:spMk id="5" creationId="{FEC484F9-D7D0-99CB-A262-DFDC67BAFAD1}"/>
          </ac:spMkLst>
        </pc:spChg>
        <pc:spChg chg="add mod">
          <ac:chgData name="Tony Burja" userId="a9117abc5961b80c" providerId="LiveId" clId="{6773CD38-E88F-4AFB-B0D9-E959DFC114B1}" dt="2022-10-10T08:38:03.997" v="1624" actId="14100"/>
          <ac:spMkLst>
            <pc:docMk/>
            <pc:sldMk cId="2306495962" sldId="317"/>
            <ac:spMk id="6" creationId="{2A2C20C8-C209-14EC-A6C0-D54182A24E4F}"/>
          </ac:spMkLst>
        </pc:spChg>
        <pc:picChg chg="add mod ord">
          <ac:chgData name="Tony Burja" userId="a9117abc5961b80c" providerId="LiveId" clId="{6773CD38-E88F-4AFB-B0D9-E959DFC114B1}" dt="2022-10-10T08:39:53.141" v="1631" actId="171"/>
          <ac:picMkLst>
            <pc:docMk/>
            <pc:sldMk cId="2306495962" sldId="317"/>
            <ac:picMk id="7" creationId="{D968706F-DD68-B01D-3975-A4943CB37B31}"/>
          </ac:picMkLst>
        </pc:picChg>
        <pc:picChg chg="add mod">
          <ac:chgData name="Tony Burja" userId="a9117abc5961b80c" providerId="LiveId" clId="{6773CD38-E88F-4AFB-B0D9-E959DFC114B1}" dt="2022-10-10T08:39:26.222" v="1628" actId="14100"/>
          <ac:picMkLst>
            <pc:docMk/>
            <pc:sldMk cId="2306495962" sldId="317"/>
            <ac:picMk id="3080" creationId="{78FF7695-92B3-310A-F6FB-DF041C98C35D}"/>
          </ac:picMkLst>
        </pc:picChg>
      </pc:sldChg>
      <pc:sldChg chg="addSp modSp add mod ord modAnim">
        <pc:chgData name="Tony Burja" userId="a9117abc5961b80c" providerId="LiveId" clId="{6773CD38-E88F-4AFB-B0D9-E959DFC114B1}" dt="2022-10-10T08:48:37.356" v="1681"/>
        <pc:sldMkLst>
          <pc:docMk/>
          <pc:sldMk cId="732355147" sldId="318"/>
        </pc:sldMkLst>
        <pc:spChg chg="add mod">
          <ac:chgData name="Tony Burja" userId="a9117abc5961b80c" providerId="LiveId" clId="{6773CD38-E88F-4AFB-B0D9-E959DFC114B1}" dt="2022-10-10T08:42:48.999" v="1652" actId="1076"/>
          <ac:spMkLst>
            <pc:docMk/>
            <pc:sldMk cId="732355147" sldId="318"/>
            <ac:spMk id="3" creationId="{BBB1FCD9-B908-18D3-7D01-D8391412A013}"/>
          </ac:spMkLst>
        </pc:spChg>
      </pc:sldChg>
      <pc:sldChg chg="addSp modSp new">
        <pc:chgData name="Tony Burja" userId="a9117abc5961b80c" providerId="LiveId" clId="{6773CD38-E88F-4AFB-B0D9-E959DFC114B1}" dt="2022-10-10T08:47:48.861" v="1675"/>
        <pc:sldMkLst>
          <pc:docMk/>
          <pc:sldMk cId="2877080308" sldId="319"/>
        </pc:sldMkLst>
        <pc:picChg chg="add mod">
          <ac:chgData name="Tony Burja" userId="a9117abc5961b80c" providerId="LiveId" clId="{6773CD38-E88F-4AFB-B0D9-E959DFC114B1}" dt="2022-10-10T08:46:00.847" v="1674"/>
          <ac:picMkLst>
            <pc:docMk/>
            <pc:sldMk cId="2877080308" sldId="319"/>
            <ac:picMk id="4" creationId="{A73CF587-536B-30F2-B0E2-457D3CA108AC}"/>
          </ac:picMkLst>
        </pc:picChg>
        <pc:picChg chg="add">
          <ac:chgData name="Tony Burja" userId="a9117abc5961b80c" providerId="LiveId" clId="{6773CD38-E88F-4AFB-B0D9-E959DFC114B1}" dt="2022-10-10T08:47:48.861" v="1675"/>
          <ac:picMkLst>
            <pc:docMk/>
            <pc:sldMk cId="2877080308" sldId="319"/>
            <ac:picMk id="4098" creationId="{FFE2FCFB-EE00-9971-304E-E393A4C1A9A1}"/>
          </ac:picMkLst>
        </pc:picChg>
      </pc:sldChg>
      <pc:sldChg chg="addSp modSp add mod ord modAnim">
        <pc:chgData name="Tony Burja" userId="a9117abc5961b80c" providerId="LiveId" clId="{6773CD38-E88F-4AFB-B0D9-E959DFC114B1}" dt="2022-10-10T08:49:23.810" v="1699"/>
        <pc:sldMkLst>
          <pc:docMk/>
          <pc:sldMk cId="3653763429" sldId="320"/>
        </pc:sldMkLst>
        <pc:spChg chg="add mod">
          <ac:chgData name="Tony Burja" userId="a9117abc5961b80c" providerId="LiveId" clId="{6773CD38-E88F-4AFB-B0D9-E959DFC114B1}" dt="2022-10-10T08:49:09.311" v="1698" actId="14100"/>
          <ac:spMkLst>
            <pc:docMk/>
            <pc:sldMk cId="3653763429" sldId="320"/>
            <ac:spMk id="4" creationId="{5ABB350B-8BC0-7572-178A-27CCAB26C2CD}"/>
          </ac:spMkLst>
        </pc:spChg>
      </pc:sldChg>
      <pc:sldChg chg="addSp modSp add mod ord modAnim">
        <pc:chgData name="Tony Burja" userId="a9117abc5961b80c" providerId="LiveId" clId="{6773CD38-E88F-4AFB-B0D9-E959DFC114B1}" dt="2022-10-10T09:36:56.285" v="2125" actId="14861"/>
        <pc:sldMkLst>
          <pc:docMk/>
          <pc:sldMk cId="2805359225" sldId="321"/>
        </pc:sldMkLst>
        <pc:spChg chg="mod">
          <ac:chgData name="Tony Burja" userId="a9117abc5961b80c" providerId="LiveId" clId="{6773CD38-E88F-4AFB-B0D9-E959DFC114B1}" dt="2022-10-10T09:36:32.710" v="2120" actId="14861"/>
          <ac:spMkLst>
            <pc:docMk/>
            <pc:sldMk cId="2805359225" sldId="321"/>
            <ac:spMk id="2" creationId="{8C53042A-B20A-A4B6-6362-0C519BC6D699}"/>
          </ac:spMkLst>
        </pc:spChg>
        <pc:spChg chg="add mod">
          <ac:chgData name="Tony Burja" userId="a9117abc5961b80c" providerId="LiveId" clId="{6773CD38-E88F-4AFB-B0D9-E959DFC114B1}" dt="2022-10-10T08:50:36.233" v="1721" actId="20577"/>
          <ac:spMkLst>
            <pc:docMk/>
            <pc:sldMk cId="2805359225" sldId="321"/>
            <ac:spMk id="5" creationId="{8B71085B-5DFF-BDDA-02E1-ED1A5BEF3CC2}"/>
          </ac:spMkLst>
        </pc:spChg>
        <pc:spChg chg="add mod">
          <ac:chgData name="Tony Burja" userId="a9117abc5961b80c" providerId="LiveId" clId="{6773CD38-E88F-4AFB-B0D9-E959DFC114B1}" dt="2022-10-10T09:36:55.662" v="2124" actId="571"/>
          <ac:spMkLst>
            <pc:docMk/>
            <pc:sldMk cId="2805359225" sldId="321"/>
            <ac:spMk id="7" creationId="{6BAA0D64-178F-FD57-687F-5E329A9D5094}"/>
          </ac:spMkLst>
        </pc:spChg>
        <pc:spChg chg="mod">
          <ac:chgData name="Tony Burja" userId="a9117abc5961b80c" providerId="LiveId" clId="{6773CD38-E88F-4AFB-B0D9-E959DFC114B1}" dt="2022-10-10T09:36:37.949" v="2121" actId="14861"/>
          <ac:spMkLst>
            <pc:docMk/>
            <pc:sldMk cId="2805359225" sldId="321"/>
            <ac:spMk id="13" creationId="{B1870CDB-BD5A-0CEC-05A9-5712CD70B6E0}"/>
          </ac:spMkLst>
        </pc:spChg>
        <pc:spChg chg="mod">
          <ac:chgData name="Tony Burja" userId="a9117abc5961b80c" providerId="LiveId" clId="{6773CD38-E88F-4AFB-B0D9-E959DFC114B1}" dt="2022-10-10T09:36:56.285" v="2125" actId="14861"/>
          <ac:spMkLst>
            <pc:docMk/>
            <pc:sldMk cId="2805359225" sldId="321"/>
            <ac:spMk id="15" creationId="{998B71A3-C4F3-1EB0-CA34-162F6B5301EB}"/>
          </ac:spMkLst>
        </pc:spChg>
        <pc:picChg chg="add mod">
          <ac:chgData name="Tony Burja" userId="a9117abc5961b80c" providerId="LiveId" clId="{6773CD38-E88F-4AFB-B0D9-E959DFC114B1}" dt="2022-10-10T09:36:55.662" v="2124" actId="571"/>
          <ac:picMkLst>
            <pc:docMk/>
            <pc:sldMk cId="2805359225" sldId="321"/>
            <ac:picMk id="6" creationId="{1F154F48-06A2-F72B-892B-25029A5F1F69}"/>
          </ac:picMkLst>
        </pc:picChg>
      </pc:sldChg>
      <pc:sldChg chg="addSp delSp modSp new mod">
        <pc:chgData name="Tony Burja" userId="a9117abc5961b80c" providerId="LiveId" clId="{6773CD38-E88F-4AFB-B0D9-E959DFC114B1}" dt="2022-10-10T08:54:14.084" v="1728" actId="171"/>
        <pc:sldMkLst>
          <pc:docMk/>
          <pc:sldMk cId="922889744" sldId="322"/>
        </pc:sldMkLst>
        <pc:spChg chg="del">
          <ac:chgData name="Tony Burja" userId="a9117abc5961b80c" providerId="LiveId" clId="{6773CD38-E88F-4AFB-B0D9-E959DFC114B1}" dt="2022-10-10T08:53:37.637" v="1724" actId="478"/>
          <ac:spMkLst>
            <pc:docMk/>
            <pc:sldMk cId="922889744" sldId="322"/>
            <ac:spMk id="2" creationId="{5FD6FCC9-4A32-0A13-9878-D4AF06110D05}"/>
          </ac:spMkLst>
        </pc:spChg>
        <pc:spChg chg="del">
          <ac:chgData name="Tony Burja" userId="a9117abc5961b80c" providerId="LiveId" clId="{6773CD38-E88F-4AFB-B0D9-E959DFC114B1}" dt="2022-10-10T08:53:39.718" v="1725" actId="478"/>
          <ac:spMkLst>
            <pc:docMk/>
            <pc:sldMk cId="922889744" sldId="322"/>
            <ac:spMk id="3" creationId="{3FE18B27-D149-3D09-25A9-F1A41044FD14}"/>
          </ac:spMkLst>
        </pc:spChg>
        <pc:picChg chg="add">
          <ac:chgData name="Tony Burja" userId="a9117abc5961b80c" providerId="LiveId" clId="{6773CD38-E88F-4AFB-B0D9-E959DFC114B1}" dt="2022-10-10T08:53:42.112" v="1726"/>
          <ac:picMkLst>
            <pc:docMk/>
            <pc:sldMk cId="922889744" sldId="322"/>
            <ac:picMk id="4" creationId="{585BB0A7-4BB4-15A8-035D-C7ACFEF2EC05}"/>
          </ac:picMkLst>
        </pc:picChg>
        <pc:picChg chg="add mod ord">
          <ac:chgData name="Tony Burja" userId="a9117abc5961b80c" providerId="LiveId" clId="{6773CD38-E88F-4AFB-B0D9-E959DFC114B1}" dt="2022-10-10T08:54:14.084" v="1728" actId="171"/>
          <ac:picMkLst>
            <pc:docMk/>
            <pc:sldMk cId="922889744" sldId="322"/>
            <ac:picMk id="5" creationId="{BEDE9BC7-B7C3-0CDC-0DC1-4FD5D6F57D1E}"/>
          </ac:picMkLst>
        </pc:picChg>
      </pc:sldChg>
      <pc:sldChg chg="addSp delSp modSp new mod setBg modAnim setClrOvrMap">
        <pc:chgData name="Tony Burja" userId="a9117abc5961b80c" providerId="LiveId" clId="{6773CD38-E88F-4AFB-B0D9-E959DFC114B1}" dt="2022-10-10T09:35:27.765" v="2119"/>
        <pc:sldMkLst>
          <pc:docMk/>
          <pc:sldMk cId="1919753526" sldId="323"/>
        </pc:sldMkLst>
        <pc:spChg chg="mod ord">
          <ac:chgData name="Tony Burja" userId="a9117abc5961b80c" providerId="LiveId" clId="{6773CD38-E88F-4AFB-B0D9-E959DFC114B1}" dt="2022-10-10T08:59:49.753" v="1747" actId="20577"/>
          <ac:spMkLst>
            <pc:docMk/>
            <pc:sldMk cId="1919753526" sldId="323"/>
            <ac:spMk id="2" creationId="{90CF7E38-F80B-A968-D40E-3CFFA4ACB583}"/>
          </ac:spMkLst>
        </pc:spChg>
        <pc:spChg chg="del mo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3" creationId="{AE7D4395-520E-8CBF-0C22-C650C168D9D7}"/>
          </ac:spMkLst>
        </pc:spChg>
        <pc:spChg chg="add del">
          <ac:chgData name="Tony Burja" userId="a9117abc5961b80c" providerId="LiveId" clId="{6773CD38-E88F-4AFB-B0D9-E959DFC114B1}" dt="2022-10-10T08:59:44.003" v="1733" actId="26606"/>
          <ac:spMkLst>
            <pc:docMk/>
            <pc:sldMk cId="1919753526" sldId="323"/>
            <ac:spMk id="9" creationId="{78632963-757B-40C2-BB84-FC6107A54DAD}"/>
          </ac:spMkLst>
        </pc:spChg>
        <pc:spChg chg="add del">
          <ac:chgData name="Tony Burja" userId="a9117abc5961b80c" providerId="LiveId" clId="{6773CD38-E88F-4AFB-B0D9-E959DFC114B1}" dt="2022-10-10T08:59:44.003" v="1733" actId="26606"/>
          <ac:spMkLst>
            <pc:docMk/>
            <pc:sldMk cId="1919753526" sldId="323"/>
            <ac:spMk id="11" creationId="{2853AE55-7E35-44B0-89F1-3F52B262AF33}"/>
          </ac:spMkLst>
        </pc:spChg>
        <pc:spChg chg="add del">
          <ac:chgData name="Tony Burja" userId="a9117abc5961b80c" providerId="LiveId" clId="{6773CD38-E88F-4AFB-B0D9-E959DFC114B1}" dt="2022-10-10T08:59:44.003" v="1733" actId="26606"/>
          <ac:spMkLst>
            <pc:docMk/>
            <pc:sldMk cId="1919753526" sldId="323"/>
            <ac:spMk id="13" creationId="{DBC4BE4D-4B50-4F51-9F85-4B5D60B02D81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15" creationId="{89E8BEDB-0BBC-4F21-9CFB-8530D664C343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16" creationId="{904DB13E-F722-4ED6-BB00-556651E95281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21" creationId="{1419E3D9-C5FB-41A9-B6D2-DFB210BB6211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22" creationId="{420551B3-B4DA-48EE-988C-4FAEAEB5CE98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23" creationId="{367909BF-1DF7-4ACE-8F58-6CF719BB27E5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24" creationId="{6F40FBDA-CEB1-40F0-9AB9-BD9C402D70FE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26" creationId="{0344D4FE-ABEF-4230-9E4E-AD5782FC78AC}"/>
          </ac:spMkLst>
        </pc:spChg>
        <pc:spChg chg="add">
          <ac:chgData name="Tony Burja" userId="a9117abc5961b80c" providerId="LiveId" clId="{6773CD38-E88F-4AFB-B0D9-E959DFC114B1}" dt="2022-10-10T08:59:44.153" v="1734" actId="26606"/>
          <ac:spMkLst>
            <pc:docMk/>
            <pc:sldMk cId="1919753526" sldId="323"/>
            <ac:spMk id="28" creationId="{9325F979-D3F9-4926-81B7-7ACCB31A501B}"/>
          </ac:spMkLst>
        </pc:spChg>
        <pc:grpChg chg="add">
          <ac:chgData name="Tony Burja" userId="a9117abc5961b80c" providerId="LiveId" clId="{6773CD38-E88F-4AFB-B0D9-E959DFC114B1}" dt="2022-10-10T08:59:44.153" v="1734" actId="26606"/>
          <ac:grpSpMkLst>
            <pc:docMk/>
            <pc:sldMk cId="1919753526" sldId="323"/>
            <ac:grpSpMk id="17" creationId="{E26428D7-C6F3-473D-A360-A3F5C3E8728C}"/>
          </ac:grpSpMkLst>
        </pc:grpChg>
        <pc:picChg chg="add mod ord">
          <ac:chgData name="Tony Burja" userId="a9117abc5961b80c" providerId="LiveId" clId="{6773CD38-E88F-4AFB-B0D9-E959DFC114B1}" dt="2022-10-10T08:59:44.153" v="1734" actId="26606"/>
          <ac:picMkLst>
            <pc:docMk/>
            <pc:sldMk cId="1919753526" sldId="323"/>
            <ac:picMk id="4" creationId="{8C01E793-F0FF-8CBF-6838-1513A221C644}"/>
          </ac:picMkLst>
        </pc:picChg>
      </pc:sldChg>
      <pc:sldChg chg="addSp delSp modSp new mod ord modAnim">
        <pc:chgData name="Tony Burja" userId="a9117abc5961b80c" providerId="LiveId" clId="{6773CD38-E88F-4AFB-B0D9-E959DFC114B1}" dt="2022-10-10T09:48:57.473" v="2333" actId="1076"/>
        <pc:sldMkLst>
          <pc:docMk/>
          <pc:sldMk cId="1372292160" sldId="324"/>
        </pc:sldMkLst>
        <pc:spChg chg="del mod">
          <ac:chgData name="Tony Burja" userId="a9117abc5961b80c" providerId="LiveId" clId="{6773CD38-E88F-4AFB-B0D9-E959DFC114B1}" dt="2022-10-10T09:06:30.955" v="1848" actId="478"/>
          <ac:spMkLst>
            <pc:docMk/>
            <pc:sldMk cId="1372292160" sldId="324"/>
            <ac:spMk id="2" creationId="{9C9A9357-8FE1-9333-0327-5889AF6482C2}"/>
          </ac:spMkLst>
        </pc:spChg>
        <pc:spChg chg="mod">
          <ac:chgData name="Tony Burja" userId="a9117abc5961b80c" providerId="LiveId" clId="{6773CD38-E88F-4AFB-B0D9-E959DFC114B1}" dt="2022-10-10T09:18:54.524" v="2013" actId="1076"/>
          <ac:spMkLst>
            <pc:docMk/>
            <pc:sldMk cId="1372292160" sldId="324"/>
            <ac:spMk id="3" creationId="{0767BF10-340B-429C-A365-670957BDE62D}"/>
          </ac:spMkLst>
        </pc:spChg>
        <pc:spChg chg="add mod">
          <ac:chgData name="Tony Burja" userId="a9117abc5961b80c" providerId="LiveId" clId="{6773CD38-E88F-4AFB-B0D9-E959DFC114B1}" dt="2022-10-10T09:09:39.580" v="1884" actId="13926"/>
          <ac:spMkLst>
            <pc:docMk/>
            <pc:sldMk cId="1372292160" sldId="324"/>
            <ac:spMk id="5" creationId="{9C6653AF-82E1-16F6-88FD-8AC2BB22697E}"/>
          </ac:spMkLst>
        </pc:spChg>
        <pc:spChg chg="add del mod">
          <ac:chgData name="Tony Burja" userId="a9117abc5961b80c" providerId="LiveId" clId="{6773CD38-E88F-4AFB-B0D9-E959DFC114B1}" dt="2022-10-10T09:17:22.631" v="1988"/>
          <ac:spMkLst>
            <pc:docMk/>
            <pc:sldMk cId="1372292160" sldId="324"/>
            <ac:spMk id="6" creationId="{D079935F-68C1-F5B9-5EE3-E7909265F88A}"/>
          </ac:spMkLst>
        </pc:spChg>
        <pc:spChg chg="add mod">
          <ac:chgData name="Tony Burja" userId="a9117abc5961b80c" providerId="LiveId" clId="{6773CD38-E88F-4AFB-B0D9-E959DFC114B1}" dt="2022-10-10T09:18:08.558" v="1994" actId="14861"/>
          <ac:spMkLst>
            <pc:docMk/>
            <pc:sldMk cId="1372292160" sldId="324"/>
            <ac:spMk id="7" creationId="{76CC335E-82F5-5B6C-0F70-2A92B725B7A5}"/>
          </ac:spMkLst>
        </pc:spChg>
        <pc:spChg chg="add del mod">
          <ac:chgData name="Tony Burja" userId="a9117abc5961b80c" providerId="LiveId" clId="{6773CD38-E88F-4AFB-B0D9-E959DFC114B1}" dt="2022-10-10T09:20:27.450" v="2034"/>
          <ac:spMkLst>
            <pc:docMk/>
            <pc:sldMk cId="1372292160" sldId="324"/>
            <ac:spMk id="8" creationId="{A7BA8FCD-F875-762A-BDD6-301265D23BC2}"/>
          </ac:spMkLst>
        </pc:spChg>
        <pc:spChg chg="add del mod">
          <ac:chgData name="Tony Burja" userId="a9117abc5961b80c" providerId="LiveId" clId="{6773CD38-E88F-4AFB-B0D9-E959DFC114B1}" dt="2022-10-10T09:20:30.431" v="2038" actId="47"/>
          <ac:spMkLst>
            <pc:docMk/>
            <pc:sldMk cId="1372292160" sldId="324"/>
            <ac:spMk id="9" creationId="{EF955BB6-1B1C-CE36-775F-87C040C7D5B1}"/>
          </ac:spMkLst>
        </pc:spChg>
        <pc:spChg chg="add mod">
          <ac:chgData name="Tony Burja" userId="a9117abc5961b80c" providerId="LiveId" clId="{6773CD38-E88F-4AFB-B0D9-E959DFC114B1}" dt="2022-10-10T09:19:47.184" v="2030" actId="14861"/>
          <ac:spMkLst>
            <pc:docMk/>
            <pc:sldMk cId="1372292160" sldId="324"/>
            <ac:spMk id="10" creationId="{224ECC54-4073-0C4F-E3A4-192B6BACFB88}"/>
          </ac:spMkLst>
        </pc:spChg>
        <pc:spChg chg="add mod">
          <ac:chgData name="Tony Burja" userId="a9117abc5961b80c" providerId="LiveId" clId="{6773CD38-E88F-4AFB-B0D9-E959DFC114B1}" dt="2022-10-10T09:24:39.190" v="2088" actId="571"/>
          <ac:spMkLst>
            <pc:docMk/>
            <pc:sldMk cId="1372292160" sldId="324"/>
            <ac:spMk id="11" creationId="{902A497F-6A13-13E5-9AB0-DB7C58E79C53}"/>
          </ac:spMkLst>
        </pc:spChg>
        <pc:spChg chg="add mod">
          <ac:chgData name="Tony Burja" userId="a9117abc5961b80c" providerId="LiveId" clId="{6773CD38-E88F-4AFB-B0D9-E959DFC114B1}" dt="2022-10-10T09:24:39.190" v="2088" actId="571"/>
          <ac:spMkLst>
            <pc:docMk/>
            <pc:sldMk cId="1372292160" sldId="324"/>
            <ac:spMk id="12" creationId="{E53B2897-3F3A-F9E9-18AA-FB11237FE6D8}"/>
          </ac:spMkLst>
        </pc:spChg>
        <pc:spChg chg="add mod">
          <ac:chgData name="Tony Burja" userId="a9117abc5961b80c" providerId="LiveId" clId="{6773CD38-E88F-4AFB-B0D9-E959DFC114B1}" dt="2022-10-10T09:24:39.190" v="2088" actId="571"/>
          <ac:spMkLst>
            <pc:docMk/>
            <pc:sldMk cId="1372292160" sldId="324"/>
            <ac:spMk id="13" creationId="{4BA0E90F-3235-C036-BC55-70E1601C8CF5}"/>
          </ac:spMkLst>
        </pc:spChg>
        <pc:picChg chg="add mod ord">
          <ac:chgData name="Tony Burja" userId="a9117abc5961b80c" providerId="LiveId" clId="{6773CD38-E88F-4AFB-B0D9-E959DFC114B1}" dt="2022-10-10T09:48:57.473" v="2333" actId="1076"/>
          <ac:picMkLst>
            <pc:docMk/>
            <pc:sldMk cId="1372292160" sldId="324"/>
            <ac:picMk id="4" creationId="{770AAEC0-C2ED-9FD1-054F-D58576D443EB}"/>
          </ac:picMkLst>
        </pc:picChg>
      </pc:sldChg>
      <pc:sldChg chg="addSp delSp modSp new mod">
        <pc:chgData name="Tony Burja" userId="a9117abc5961b80c" providerId="LiveId" clId="{6773CD38-E88F-4AFB-B0D9-E959DFC114B1}" dt="2022-10-10T09:12:51.386" v="1954" actId="1076"/>
        <pc:sldMkLst>
          <pc:docMk/>
          <pc:sldMk cId="3432082131" sldId="325"/>
        </pc:sldMkLst>
        <pc:spChg chg="del">
          <ac:chgData name="Tony Burja" userId="a9117abc5961b80c" providerId="LiveId" clId="{6773CD38-E88F-4AFB-B0D9-E959DFC114B1}" dt="2022-10-10T09:12:34.341" v="1947" actId="931"/>
          <ac:spMkLst>
            <pc:docMk/>
            <pc:sldMk cId="3432082131" sldId="325"/>
            <ac:spMk id="3" creationId="{0D500ECB-5DF9-7B6F-48E2-65A83E1A8C3C}"/>
          </ac:spMkLst>
        </pc:spChg>
        <pc:picChg chg="add mod">
          <ac:chgData name="Tony Burja" userId="a9117abc5961b80c" providerId="LiveId" clId="{6773CD38-E88F-4AFB-B0D9-E959DFC114B1}" dt="2022-10-10T09:12:09.638" v="1946"/>
          <ac:picMkLst>
            <pc:docMk/>
            <pc:sldMk cId="3432082131" sldId="325"/>
            <ac:picMk id="4" creationId="{8EE2C031-FF02-1AAA-B768-0029C87B854A}"/>
          </ac:picMkLst>
        </pc:picChg>
        <pc:picChg chg="add mod ord">
          <ac:chgData name="Tony Burja" userId="a9117abc5961b80c" providerId="LiveId" clId="{6773CD38-E88F-4AFB-B0D9-E959DFC114B1}" dt="2022-10-10T09:12:51.386" v="1954" actId="1076"/>
          <ac:picMkLst>
            <pc:docMk/>
            <pc:sldMk cId="3432082131" sldId="325"/>
            <ac:picMk id="6" creationId="{E0F9107E-66CF-7AD4-253F-BCE5D907E849}"/>
          </ac:picMkLst>
        </pc:picChg>
      </pc:sldChg>
      <pc:sldChg chg="addSp delSp modSp new mod">
        <pc:chgData name="Tony Burja" userId="a9117abc5961b80c" providerId="LiveId" clId="{6773CD38-E88F-4AFB-B0D9-E959DFC114B1}" dt="2022-10-10T09:14:16.556" v="1966" actId="1076"/>
        <pc:sldMkLst>
          <pc:docMk/>
          <pc:sldMk cId="3761313262" sldId="326"/>
        </pc:sldMkLst>
        <pc:spChg chg="del">
          <ac:chgData name="Tony Burja" userId="a9117abc5961b80c" providerId="LiveId" clId="{6773CD38-E88F-4AFB-B0D9-E959DFC114B1}" dt="2022-10-10T09:13:58.591" v="1957" actId="931"/>
          <ac:spMkLst>
            <pc:docMk/>
            <pc:sldMk cId="3761313262" sldId="326"/>
            <ac:spMk id="3" creationId="{01E6EA51-8730-C053-B797-FCCE161F1782}"/>
          </ac:spMkLst>
        </pc:spChg>
        <pc:picChg chg="add mod">
          <ac:chgData name="Tony Burja" userId="a9117abc5961b80c" providerId="LiveId" clId="{6773CD38-E88F-4AFB-B0D9-E959DFC114B1}" dt="2022-10-10T09:13:44.885" v="1956"/>
          <ac:picMkLst>
            <pc:docMk/>
            <pc:sldMk cId="3761313262" sldId="326"/>
            <ac:picMk id="4" creationId="{71497D41-511D-6A77-6E35-9C5F2AB3843D}"/>
          </ac:picMkLst>
        </pc:picChg>
        <pc:picChg chg="add mod ord">
          <ac:chgData name="Tony Burja" userId="a9117abc5961b80c" providerId="LiveId" clId="{6773CD38-E88F-4AFB-B0D9-E959DFC114B1}" dt="2022-10-10T09:14:16.556" v="1966" actId="1076"/>
          <ac:picMkLst>
            <pc:docMk/>
            <pc:sldMk cId="3761313262" sldId="326"/>
            <ac:picMk id="6" creationId="{E486F255-0AB9-54B1-5270-31CE67C41A8D}"/>
          </ac:picMkLst>
        </pc:picChg>
      </pc:sldChg>
      <pc:sldChg chg="addSp delSp modSp new mod">
        <pc:chgData name="Tony Burja" userId="a9117abc5961b80c" providerId="LiveId" clId="{6773CD38-E88F-4AFB-B0D9-E959DFC114B1}" dt="2022-10-10T09:21:58.348" v="2053" actId="14100"/>
        <pc:sldMkLst>
          <pc:docMk/>
          <pc:sldMk cId="2317524953" sldId="327"/>
        </pc:sldMkLst>
        <pc:spChg chg="del">
          <ac:chgData name="Tony Burja" userId="a9117abc5961b80c" providerId="LiveId" clId="{6773CD38-E88F-4AFB-B0D9-E959DFC114B1}" dt="2022-10-10T09:21:38.813" v="2045" actId="931"/>
          <ac:spMkLst>
            <pc:docMk/>
            <pc:sldMk cId="2317524953" sldId="327"/>
            <ac:spMk id="3" creationId="{BB425031-BE81-0A7D-AE43-110D590E8054}"/>
          </ac:spMkLst>
        </pc:spChg>
        <pc:picChg chg="add mod ord">
          <ac:chgData name="Tony Burja" userId="a9117abc5961b80c" providerId="LiveId" clId="{6773CD38-E88F-4AFB-B0D9-E959DFC114B1}" dt="2022-10-10T09:21:44.943" v="2048" actId="171"/>
          <ac:picMkLst>
            <pc:docMk/>
            <pc:sldMk cId="2317524953" sldId="327"/>
            <ac:picMk id="4" creationId="{19554056-AD58-964C-F837-794CB82188D1}"/>
          </ac:picMkLst>
        </pc:picChg>
        <pc:picChg chg="add mod">
          <ac:chgData name="Tony Burja" userId="a9117abc5961b80c" providerId="LiveId" clId="{6773CD38-E88F-4AFB-B0D9-E959DFC114B1}" dt="2022-10-10T09:21:58.348" v="2053" actId="14100"/>
          <ac:picMkLst>
            <pc:docMk/>
            <pc:sldMk cId="2317524953" sldId="327"/>
            <ac:picMk id="6" creationId="{17A9094C-FE3E-07BE-5B70-03CE700766A2}"/>
          </ac:picMkLst>
        </pc:picChg>
      </pc:sldChg>
      <pc:sldChg chg="addSp delSp modSp new mod">
        <pc:chgData name="Tony Burja" userId="a9117abc5961b80c" providerId="LiveId" clId="{6773CD38-E88F-4AFB-B0D9-E959DFC114B1}" dt="2022-10-10T09:22:33.570" v="2062" actId="14100"/>
        <pc:sldMkLst>
          <pc:docMk/>
          <pc:sldMk cId="261089377" sldId="328"/>
        </pc:sldMkLst>
        <pc:spChg chg="del">
          <ac:chgData name="Tony Burja" userId="a9117abc5961b80c" providerId="LiveId" clId="{6773CD38-E88F-4AFB-B0D9-E959DFC114B1}" dt="2022-10-10T09:22:20.987" v="2054" actId="931"/>
          <ac:spMkLst>
            <pc:docMk/>
            <pc:sldMk cId="261089377" sldId="328"/>
            <ac:spMk id="3" creationId="{07649236-35D1-C1BD-FCEF-D3AD838F8D99}"/>
          </ac:spMkLst>
        </pc:spChg>
        <pc:picChg chg="add mod ord">
          <ac:chgData name="Tony Burja" userId="a9117abc5961b80c" providerId="LiveId" clId="{6773CD38-E88F-4AFB-B0D9-E959DFC114B1}" dt="2022-10-10T09:22:24.837" v="2057" actId="171"/>
          <ac:picMkLst>
            <pc:docMk/>
            <pc:sldMk cId="261089377" sldId="328"/>
            <ac:picMk id="4" creationId="{AFDDFD55-1381-4E38-1D1B-A244F62486B9}"/>
          </ac:picMkLst>
        </pc:picChg>
        <pc:picChg chg="add mod">
          <ac:chgData name="Tony Burja" userId="a9117abc5961b80c" providerId="LiveId" clId="{6773CD38-E88F-4AFB-B0D9-E959DFC114B1}" dt="2022-10-10T09:22:33.570" v="2062" actId="14100"/>
          <ac:picMkLst>
            <pc:docMk/>
            <pc:sldMk cId="261089377" sldId="328"/>
            <ac:picMk id="6" creationId="{555B5C2D-DDB1-9D1E-D577-5380D8FFB424}"/>
          </ac:picMkLst>
        </pc:picChg>
      </pc:sldChg>
      <pc:sldChg chg="addSp delSp modSp new mod">
        <pc:chgData name="Tony Burja" userId="a9117abc5961b80c" providerId="LiveId" clId="{6773CD38-E88F-4AFB-B0D9-E959DFC114B1}" dt="2022-10-10T09:23:20.935" v="2076" actId="14100"/>
        <pc:sldMkLst>
          <pc:docMk/>
          <pc:sldMk cId="376589536" sldId="329"/>
        </pc:sldMkLst>
        <pc:spChg chg="del">
          <ac:chgData name="Tony Burja" userId="a9117abc5961b80c" providerId="LiveId" clId="{6773CD38-E88F-4AFB-B0D9-E959DFC114B1}" dt="2022-10-10T09:23:07.310" v="2069" actId="478"/>
          <ac:spMkLst>
            <pc:docMk/>
            <pc:sldMk cId="376589536" sldId="329"/>
            <ac:spMk id="2" creationId="{51F8107A-A592-F784-BD5C-6E79E34C82B0}"/>
          </ac:spMkLst>
        </pc:spChg>
        <pc:spChg chg="del">
          <ac:chgData name="Tony Burja" userId="a9117abc5961b80c" providerId="LiveId" clId="{6773CD38-E88F-4AFB-B0D9-E959DFC114B1}" dt="2022-10-10T09:22:50.972" v="2063" actId="931"/>
          <ac:spMkLst>
            <pc:docMk/>
            <pc:sldMk cId="376589536" sldId="329"/>
            <ac:spMk id="3" creationId="{5595B414-3691-1724-9D20-EE2ABFFBCAFC}"/>
          </ac:spMkLst>
        </pc:spChg>
        <pc:picChg chg="add mod ord">
          <ac:chgData name="Tony Burja" userId="a9117abc5961b80c" providerId="LiveId" clId="{6773CD38-E88F-4AFB-B0D9-E959DFC114B1}" dt="2022-10-10T09:23:01.443" v="2068" actId="171"/>
          <ac:picMkLst>
            <pc:docMk/>
            <pc:sldMk cId="376589536" sldId="329"/>
            <ac:picMk id="4" creationId="{89DBF783-A657-B356-3EF0-F102FF38ADE2}"/>
          </ac:picMkLst>
        </pc:picChg>
        <pc:picChg chg="add mod ord">
          <ac:chgData name="Tony Burja" userId="a9117abc5961b80c" providerId="LiveId" clId="{6773CD38-E88F-4AFB-B0D9-E959DFC114B1}" dt="2022-10-10T09:23:20.935" v="2076" actId="14100"/>
          <ac:picMkLst>
            <pc:docMk/>
            <pc:sldMk cId="376589536" sldId="329"/>
            <ac:picMk id="6" creationId="{07B7E5F0-83FC-4752-4533-90B4A6D2ED84}"/>
          </ac:picMkLst>
        </pc:picChg>
      </pc:sldChg>
      <pc:sldChg chg="addSp delSp modSp new mod">
        <pc:chgData name="Tony Burja" userId="a9117abc5961b80c" providerId="LiveId" clId="{6773CD38-E88F-4AFB-B0D9-E959DFC114B1}" dt="2022-10-10T09:24:09.239" v="2086" actId="14100"/>
        <pc:sldMkLst>
          <pc:docMk/>
          <pc:sldMk cId="2015940126" sldId="330"/>
        </pc:sldMkLst>
        <pc:spChg chg="del">
          <ac:chgData name="Tony Burja" userId="a9117abc5961b80c" providerId="LiveId" clId="{6773CD38-E88F-4AFB-B0D9-E959DFC114B1}" dt="2022-10-10T09:23:49.061" v="2079" actId="931"/>
          <ac:spMkLst>
            <pc:docMk/>
            <pc:sldMk cId="2015940126" sldId="330"/>
            <ac:spMk id="3" creationId="{E400C22B-0654-2049-5458-002085C2EFE6}"/>
          </ac:spMkLst>
        </pc:spChg>
        <pc:picChg chg="add mod">
          <ac:chgData name="Tony Burja" userId="a9117abc5961b80c" providerId="LiveId" clId="{6773CD38-E88F-4AFB-B0D9-E959DFC114B1}" dt="2022-10-10T09:23:38.580" v="2078"/>
          <ac:picMkLst>
            <pc:docMk/>
            <pc:sldMk cId="2015940126" sldId="330"/>
            <ac:picMk id="4" creationId="{1B07ABBB-D5A3-79CF-0984-35F655F7740E}"/>
          </ac:picMkLst>
        </pc:picChg>
        <pc:picChg chg="add mod ord">
          <ac:chgData name="Tony Burja" userId="a9117abc5961b80c" providerId="LiveId" clId="{6773CD38-E88F-4AFB-B0D9-E959DFC114B1}" dt="2022-10-10T09:24:09.239" v="2086" actId="14100"/>
          <ac:picMkLst>
            <pc:docMk/>
            <pc:sldMk cId="2015940126" sldId="330"/>
            <ac:picMk id="6" creationId="{EF7D7CB9-5136-6A36-AA00-64DE99349593}"/>
          </ac:picMkLst>
        </pc:picChg>
      </pc:sldChg>
      <pc:sldChg chg="addSp delSp modSp new mod addAnim delAnim modAnim">
        <pc:chgData name="Tony Burja" userId="a9117abc5961b80c" providerId="LiveId" clId="{6773CD38-E88F-4AFB-B0D9-E959DFC114B1}" dt="2022-10-10T09:47:37.189" v="2300"/>
        <pc:sldMkLst>
          <pc:docMk/>
          <pc:sldMk cId="2829938025" sldId="331"/>
        </pc:sldMkLst>
        <pc:spChg chg="del mod">
          <ac:chgData name="Tony Burja" userId="a9117abc5961b80c" providerId="LiveId" clId="{6773CD38-E88F-4AFB-B0D9-E959DFC114B1}" dt="2022-10-10T09:42:18.537" v="2146" actId="478"/>
          <ac:spMkLst>
            <pc:docMk/>
            <pc:sldMk cId="2829938025" sldId="331"/>
            <ac:spMk id="2" creationId="{E3A192DB-376F-577A-552D-CDA5CD7CF906}"/>
          </ac:spMkLst>
        </pc:spChg>
        <pc:spChg chg="del mod">
          <ac:chgData name="Tony Burja" userId="a9117abc5961b80c" providerId="LiveId" clId="{6773CD38-E88F-4AFB-B0D9-E959DFC114B1}" dt="2022-10-10T09:42:43.061" v="2148"/>
          <ac:spMkLst>
            <pc:docMk/>
            <pc:sldMk cId="2829938025" sldId="331"/>
            <ac:spMk id="3" creationId="{77BBBC40-3C58-F810-2880-D67E5DBB5B3F}"/>
          </ac:spMkLst>
        </pc:spChg>
        <pc:spChg chg="add del mod">
          <ac:chgData name="Tony Burja" userId="a9117abc5961b80c" providerId="LiveId" clId="{6773CD38-E88F-4AFB-B0D9-E959DFC114B1}" dt="2022-10-10T09:47:30.990" v="2299" actId="478"/>
          <ac:spMkLst>
            <pc:docMk/>
            <pc:sldMk cId="2829938025" sldId="331"/>
            <ac:spMk id="6" creationId="{D73DA13F-F569-EC68-01D0-FD31494BAB4D}"/>
          </ac:spMkLst>
        </pc:spChg>
        <pc:spChg chg="add del mod">
          <ac:chgData name="Tony Burja" userId="a9117abc5961b80c" providerId="LiveId" clId="{6773CD38-E88F-4AFB-B0D9-E959DFC114B1}" dt="2022-10-10T09:42:50.381" v="2151" actId="478"/>
          <ac:spMkLst>
            <pc:docMk/>
            <pc:sldMk cId="2829938025" sldId="331"/>
            <ac:spMk id="8" creationId="{261C3283-0036-2416-0647-735D3AFC493A}"/>
          </ac:spMkLst>
        </pc:spChg>
        <pc:spChg chg="add del mod">
          <ac:chgData name="Tony Burja" userId="a9117abc5961b80c" providerId="LiveId" clId="{6773CD38-E88F-4AFB-B0D9-E959DFC114B1}" dt="2022-10-10T09:47:28.405" v="2298" actId="478"/>
          <ac:spMkLst>
            <pc:docMk/>
            <pc:sldMk cId="2829938025" sldId="331"/>
            <ac:spMk id="11" creationId="{82F3A949-51C1-F259-499C-A528CB102717}"/>
          </ac:spMkLst>
        </pc:spChg>
        <pc:picChg chg="add mod">
          <ac:chgData name="Tony Burja" userId="a9117abc5961b80c" providerId="LiveId" clId="{6773CD38-E88F-4AFB-B0D9-E959DFC114B1}" dt="2022-10-10T09:42:15.875" v="2145" actId="1076"/>
          <ac:picMkLst>
            <pc:docMk/>
            <pc:sldMk cId="2829938025" sldId="331"/>
            <ac:picMk id="4" creationId="{9E761E1B-E3EB-681D-C3B2-1DD99F16EDCF}"/>
          </ac:picMkLst>
        </pc:picChg>
        <pc:picChg chg="add del mod">
          <ac:chgData name="Tony Burja" userId="a9117abc5961b80c" providerId="LiveId" clId="{6773CD38-E88F-4AFB-B0D9-E959DFC114B1}" dt="2022-10-10T09:47:28.405" v="2298" actId="478"/>
          <ac:picMkLst>
            <pc:docMk/>
            <pc:sldMk cId="2829938025" sldId="331"/>
            <ac:picMk id="9" creationId="{B0C9F057-328F-051A-A5C7-FDD6F51A8D6B}"/>
          </ac:picMkLst>
        </pc:picChg>
      </pc:sldChg>
      <pc:sldChg chg="addSp delSp modSp add mod ord delAnim">
        <pc:chgData name="Tony Burja" userId="a9117abc5961b80c" providerId="LiveId" clId="{6773CD38-E88F-4AFB-B0D9-E959DFC114B1}" dt="2022-10-10T09:46:25.695" v="2289" actId="13926"/>
        <pc:sldMkLst>
          <pc:docMk/>
          <pc:sldMk cId="1587375150" sldId="332"/>
        </pc:sldMkLst>
        <pc:spChg chg="add del mod">
          <ac:chgData name="Tony Burja" userId="a9117abc5961b80c" providerId="LiveId" clId="{6773CD38-E88F-4AFB-B0D9-E959DFC114B1}" dt="2022-10-10T09:43:25.615" v="2158" actId="478"/>
          <ac:spMkLst>
            <pc:docMk/>
            <pc:sldMk cId="1587375150" sldId="332"/>
            <ac:spMk id="3" creationId="{9A7E0B8B-64A6-3FB9-1AC3-AE03C1263329}"/>
          </ac:spMkLst>
        </pc:spChg>
        <pc:spChg chg="add mod">
          <ac:chgData name="Tony Burja" userId="a9117abc5961b80c" providerId="LiveId" clId="{6773CD38-E88F-4AFB-B0D9-E959DFC114B1}" dt="2022-10-10T09:43:50.840" v="2176" actId="13926"/>
          <ac:spMkLst>
            <pc:docMk/>
            <pc:sldMk cId="1587375150" sldId="332"/>
            <ac:spMk id="5" creationId="{4FC76D0D-9D26-071E-0B17-7BC6ECA6A5D6}"/>
          </ac:spMkLst>
        </pc:spChg>
        <pc:spChg chg="del">
          <ac:chgData name="Tony Burja" userId="a9117abc5961b80c" providerId="LiveId" clId="{6773CD38-E88F-4AFB-B0D9-E959DFC114B1}" dt="2022-10-10T09:43:22.522" v="2157" actId="478"/>
          <ac:spMkLst>
            <pc:docMk/>
            <pc:sldMk cId="1587375150" sldId="332"/>
            <ac:spMk id="6" creationId="{D73DA13F-F569-EC68-01D0-FD31494BAB4D}"/>
          </ac:spMkLst>
        </pc:spChg>
        <pc:spChg chg="add mod">
          <ac:chgData name="Tony Burja" userId="a9117abc5961b80c" providerId="LiveId" clId="{6773CD38-E88F-4AFB-B0D9-E959DFC114B1}" dt="2022-10-10T09:46:25.695" v="2289" actId="13926"/>
          <ac:spMkLst>
            <pc:docMk/>
            <pc:sldMk cId="1587375150" sldId="332"/>
            <ac:spMk id="7" creationId="{C68F3753-7319-E82A-2CD4-0DD15138BA2B}"/>
          </ac:spMkLst>
        </pc:spChg>
        <pc:picChg chg="mod">
          <ac:chgData name="Tony Burja" userId="a9117abc5961b80c" providerId="LiveId" clId="{6773CD38-E88F-4AFB-B0D9-E959DFC114B1}" dt="2022-10-10T09:43:51.242" v="2177" actId="1076"/>
          <ac:picMkLst>
            <pc:docMk/>
            <pc:sldMk cId="1587375150" sldId="332"/>
            <ac:picMk id="4" creationId="{9E761E1B-E3EB-681D-C3B2-1DD99F16EDCF}"/>
          </ac:picMkLst>
        </pc:picChg>
        <pc:picChg chg="del">
          <ac:chgData name="Tony Burja" userId="a9117abc5961b80c" providerId="LiveId" clId="{6773CD38-E88F-4AFB-B0D9-E959DFC114B1}" dt="2022-10-10T09:43:04.242" v="2155" actId="478"/>
          <ac:picMkLst>
            <pc:docMk/>
            <pc:sldMk cId="1587375150" sldId="332"/>
            <ac:picMk id="9" creationId="{B0C9F057-328F-051A-A5C7-FDD6F51A8D6B}"/>
          </ac:picMkLst>
        </pc:picChg>
      </pc:sldChg>
      <pc:sldChg chg="addSp delSp modSp new mod modAnim">
        <pc:chgData name="Tony Burja" userId="a9117abc5961b80c" providerId="LiveId" clId="{6773CD38-E88F-4AFB-B0D9-E959DFC114B1}" dt="2022-10-10T09:56:39.950" v="2891" actId="1076"/>
        <pc:sldMkLst>
          <pc:docMk/>
          <pc:sldMk cId="3433335684" sldId="333"/>
        </pc:sldMkLst>
        <pc:spChg chg="del mod">
          <ac:chgData name="Tony Burja" userId="a9117abc5961b80c" providerId="LiveId" clId="{6773CD38-E88F-4AFB-B0D9-E959DFC114B1}" dt="2022-10-10T09:49:19.465" v="2335" actId="478"/>
          <ac:spMkLst>
            <pc:docMk/>
            <pc:sldMk cId="3433335684" sldId="333"/>
            <ac:spMk id="2" creationId="{9CBD58AF-50CD-2CA2-AF51-84ED16A50469}"/>
          </ac:spMkLst>
        </pc:spChg>
        <pc:spChg chg="mod">
          <ac:chgData name="Tony Burja" userId="a9117abc5961b80c" providerId="LiveId" clId="{6773CD38-E88F-4AFB-B0D9-E959DFC114B1}" dt="2022-10-10T09:56:00.137" v="2883" actId="313"/>
          <ac:spMkLst>
            <pc:docMk/>
            <pc:sldMk cId="3433335684" sldId="333"/>
            <ac:spMk id="3" creationId="{3FB379D3-AC39-E665-1563-E1BF892A8A69}"/>
          </ac:spMkLst>
        </pc:spChg>
        <pc:spChg chg="add mod">
          <ac:chgData name="Tony Burja" userId="a9117abc5961b80c" providerId="LiveId" clId="{6773CD38-E88F-4AFB-B0D9-E959DFC114B1}" dt="2022-10-10T09:50:01.400" v="2385" actId="27636"/>
          <ac:spMkLst>
            <pc:docMk/>
            <pc:sldMk cId="3433335684" sldId="333"/>
            <ac:spMk id="5" creationId="{4045AFD5-15CA-15B5-7F29-11C97980ECFA}"/>
          </ac:spMkLst>
        </pc:spChg>
        <pc:spChg chg="add del mod">
          <ac:chgData name="Tony Burja" userId="a9117abc5961b80c" providerId="LiveId" clId="{6773CD38-E88F-4AFB-B0D9-E959DFC114B1}" dt="2022-10-10T09:49:44.024" v="2339" actId="478"/>
          <ac:spMkLst>
            <pc:docMk/>
            <pc:sldMk cId="3433335684" sldId="333"/>
            <ac:spMk id="7" creationId="{3ED8ADAF-5229-D215-DC0B-7E68B3978690}"/>
          </ac:spMkLst>
        </pc:spChg>
        <pc:picChg chg="add del mod">
          <ac:chgData name="Tony Burja" userId="a9117abc5961b80c" providerId="LiveId" clId="{6773CD38-E88F-4AFB-B0D9-E959DFC114B1}" dt="2022-10-10T09:56:39.950" v="2891" actId="1076"/>
          <ac:picMkLst>
            <pc:docMk/>
            <pc:sldMk cId="3433335684" sldId="333"/>
            <ac:picMk id="4" creationId="{E89B9F95-8A98-40F2-92B5-B2ABBDFBF044}"/>
          </ac:picMkLst>
        </pc:picChg>
      </pc:sldChg>
      <pc:sldChg chg="addSp modSp new modAnim">
        <pc:chgData name="Tony Burja" userId="a9117abc5961b80c" providerId="LiveId" clId="{6773CD38-E88F-4AFB-B0D9-E959DFC114B1}" dt="2022-10-10T10:13:52.378" v="2978" actId="14100"/>
        <pc:sldMkLst>
          <pc:docMk/>
          <pc:sldMk cId="1854482017" sldId="334"/>
        </pc:sldMkLst>
        <pc:picChg chg="add mod">
          <ac:chgData name="Tony Burja" userId="a9117abc5961b80c" providerId="LiveId" clId="{6773CD38-E88F-4AFB-B0D9-E959DFC114B1}" dt="2022-10-10T09:56:51.975" v="2893"/>
          <ac:picMkLst>
            <pc:docMk/>
            <pc:sldMk cId="1854482017" sldId="334"/>
            <ac:picMk id="4" creationId="{9AA1B829-10DF-1236-D35A-96AE8A19E4EC}"/>
          </ac:picMkLst>
        </pc:picChg>
        <pc:picChg chg="add mod">
          <ac:chgData name="Tony Burja" userId="a9117abc5961b80c" providerId="LiveId" clId="{6773CD38-E88F-4AFB-B0D9-E959DFC114B1}" dt="2022-10-10T10:11:59.171" v="2970" actId="1076"/>
          <ac:picMkLst>
            <pc:docMk/>
            <pc:sldMk cId="1854482017" sldId="334"/>
            <ac:picMk id="7170" creationId="{3E8DB05E-0072-ED1F-F61D-686137B209F3}"/>
          </ac:picMkLst>
        </pc:picChg>
        <pc:picChg chg="add mod">
          <ac:chgData name="Tony Burja" userId="a9117abc5961b80c" providerId="LiveId" clId="{6773CD38-E88F-4AFB-B0D9-E959DFC114B1}" dt="2022-10-10T10:13:48.303" v="2977" actId="1076"/>
          <ac:picMkLst>
            <pc:docMk/>
            <pc:sldMk cId="1854482017" sldId="334"/>
            <ac:picMk id="7172" creationId="{9F991AE8-4E33-3214-86CE-DE8244FBF918}"/>
          </ac:picMkLst>
        </pc:picChg>
        <pc:picChg chg="add mod">
          <ac:chgData name="Tony Burja" userId="a9117abc5961b80c" providerId="LiveId" clId="{6773CD38-E88F-4AFB-B0D9-E959DFC114B1}" dt="2022-10-10T10:13:52.378" v="2978" actId="14100"/>
          <ac:picMkLst>
            <pc:docMk/>
            <pc:sldMk cId="1854482017" sldId="334"/>
            <ac:picMk id="7174" creationId="{C3CE783B-6066-E468-ADBE-A80B7706037C}"/>
          </ac:picMkLst>
        </pc:picChg>
      </pc:sldChg>
      <pc:sldChg chg="addSp delSp modSp new mod modAnim">
        <pc:chgData name="Tony Burja" userId="a9117abc5961b80c" providerId="LiveId" clId="{6773CD38-E88F-4AFB-B0D9-E959DFC114B1}" dt="2022-10-10T10:05:24.379" v="2954"/>
        <pc:sldMkLst>
          <pc:docMk/>
          <pc:sldMk cId="3851763208" sldId="335"/>
        </pc:sldMkLst>
        <pc:spChg chg="mod">
          <ac:chgData name="Tony Burja" userId="a9117abc5961b80c" providerId="LiveId" clId="{6773CD38-E88F-4AFB-B0D9-E959DFC114B1}" dt="2022-10-10T10:04:48.096" v="2952" actId="20577"/>
          <ac:spMkLst>
            <pc:docMk/>
            <pc:sldMk cId="3851763208" sldId="335"/>
            <ac:spMk id="2" creationId="{1BBCD766-DB77-7F1C-0723-F219D64040B6}"/>
          </ac:spMkLst>
        </pc:spChg>
        <pc:spChg chg="del">
          <ac:chgData name="Tony Burja" userId="a9117abc5961b80c" providerId="LiveId" clId="{6773CD38-E88F-4AFB-B0D9-E959DFC114B1}" dt="2022-10-10T10:04:57.103" v="2953" actId="478"/>
          <ac:spMkLst>
            <pc:docMk/>
            <pc:sldMk cId="3851763208" sldId="335"/>
            <ac:spMk id="3" creationId="{BF0F387A-CBA0-03A2-38E5-BC1F9E9E8636}"/>
          </ac:spMkLst>
        </pc:spChg>
        <pc:picChg chg="add mod">
          <ac:chgData name="Tony Burja" userId="a9117abc5961b80c" providerId="LiveId" clId="{6773CD38-E88F-4AFB-B0D9-E959DFC114B1}" dt="2022-10-10T10:05:24.379" v="2954"/>
          <ac:picMkLst>
            <pc:docMk/>
            <pc:sldMk cId="3851763208" sldId="335"/>
            <ac:picMk id="4" creationId="{E8201287-4417-B801-9FB3-147D1C3DEC7A}"/>
          </ac:picMkLst>
        </pc:picChg>
      </pc:sldChg>
      <pc:sldChg chg="addSp delSp modSp new mod modAnim">
        <pc:chgData name="Tony Burja" userId="a9117abc5961b80c" providerId="LiveId" clId="{6773CD38-E88F-4AFB-B0D9-E959DFC114B1}" dt="2022-10-10T10:09:52.749" v="2966" actId="1076"/>
        <pc:sldMkLst>
          <pc:docMk/>
          <pc:sldMk cId="502969190" sldId="336"/>
        </pc:sldMkLst>
        <pc:spChg chg="del">
          <ac:chgData name="Tony Burja" userId="a9117abc5961b80c" providerId="LiveId" clId="{6773CD38-E88F-4AFB-B0D9-E959DFC114B1}" dt="2022-10-10T10:09:23.329" v="2962"/>
          <ac:spMkLst>
            <pc:docMk/>
            <pc:sldMk cId="502969190" sldId="336"/>
            <ac:spMk id="3" creationId="{A2D58F63-71F3-433B-BD91-E5792330877E}"/>
          </ac:spMkLst>
        </pc:spChg>
        <pc:picChg chg="add mod">
          <ac:chgData name="Tony Burja" userId="a9117abc5961b80c" providerId="LiveId" clId="{6773CD38-E88F-4AFB-B0D9-E959DFC114B1}" dt="2022-10-10T10:09:49.572" v="2965" actId="14100"/>
          <ac:picMkLst>
            <pc:docMk/>
            <pc:sldMk cId="502969190" sldId="336"/>
            <ac:picMk id="4" creationId="{0FE60FDC-1068-17F9-F23B-60DDB2AE323C}"/>
          </ac:picMkLst>
        </pc:picChg>
        <pc:picChg chg="add mod">
          <ac:chgData name="Tony Burja" userId="a9117abc5961b80c" providerId="LiveId" clId="{6773CD38-E88F-4AFB-B0D9-E959DFC114B1}" dt="2022-10-10T10:09:52.749" v="2966" actId="1076"/>
          <ac:picMkLst>
            <pc:docMk/>
            <pc:sldMk cId="502969190" sldId="336"/>
            <ac:picMk id="6146" creationId="{A40B12CA-E9C0-B481-E49B-E46D35CCB255}"/>
          </ac:picMkLst>
        </pc:picChg>
      </pc:sldChg>
      <pc:sldChg chg="addSp delSp modSp add mod modAnim">
        <pc:chgData name="Tony Burja" userId="a9117abc5961b80c" providerId="LiveId" clId="{6773CD38-E88F-4AFB-B0D9-E959DFC114B1}" dt="2022-10-10T10:15:37.739" v="2986" actId="14100"/>
        <pc:sldMkLst>
          <pc:docMk/>
          <pc:sldMk cId="1909749400" sldId="337"/>
        </pc:sldMkLst>
        <pc:spChg chg="del">
          <ac:chgData name="Tony Burja" userId="a9117abc5961b80c" providerId="LiveId" clId="{6773CD38-E88F-4AFB-B0D9-E959DFC114B1}" dt="2022-10-10T10:15:18.813" v="2979"/>
          <ac:spMkLst>
            <pc:docMk/>
            <pc:sldMk cId="1909749400" sldId="337"/>
            <ac:spMk id="3" creationId="{EAD75B35-246F-950F-83B9-66D5205EEAFB}"/>
          </ac:spMkLst>
        </pc:spChg>
        <pc:picChg chg="add mod ord">
          <ac:chgData name="Tony Burja" userId="a9117abc5961b80c" providerId="LiveId" clId="{6773CD38-E88F-4AFB-B0D9-E959DFC114B1}" dt="2022-10-10T10:15:37.739" v="2986" actId="14100"/>
          <ac:picMkLst>
            <pc:docMk/>
            <pc:sldMk cId="1909749400" sldId="337"/>
            <ac:picMk id="5" creationId="{F8B0DB7B-33F5-EBC9-EC6B-9A2A930B917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https://www.youtube.com/embed/hKxh-wF26fI?feature=oembed" TargetMode="Externa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bpcGNCU944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bpcGNCU944?feature=oembed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s2GGUypW4g?start=17&amp;feature=oembed" TargetMode="Externa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FZqiyA8m8g?feature=oembed" TargetMode="Externa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m5HKlQ6nGM?start=12&amp;feature=oembed" TargetMode="Externa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jpeg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1.m4a"/><Relationship Id="rId7" Type="http://schemas.openxmlformats.org/officeDocument/2006/relationships/image" Target="../media/image11.jpeg"/><Relationship Id="rId2" Type="http://schemas.openxmlformats.org/officeDocument/2006/relationships/video" Target="https://www.youtube.com/embed/nFT2XNZobUw?start=6&amp;feature=oembed" TargetMode="External"/><Relationship Id="rId1" Type="http://schemas.openxmlformats.org/officeDocument/2006/relationships/video" Target="https://www.youtube.com/embed/BSsAikHYcvc?feature=oembed" TargetMode="External"/><Relationship Id="rId6" Type="http://schemas.openxmlformats.org/officeDocument/2006/relationships/image" Target="../media/image6.jf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4a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xDFskOaF3w?start=118&amp;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7398C-75E5-4CB0-BA4F-D7D5CF249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dirty="0">
                <a:latin typeface="Juice ITC" panose="04040403040A02020202" pitchFamily="82" charset="0"/>
              </a:rPr>
              <a:t>The Scam-</a:t>
            </a:r>
            <a:r>
              <a:rPr lang="en-US" dirty="0" err="1">
                <a:latin typeface="Juice ITC" panose="04040403040A02020202" pitchFamily="82" charset="0"/>
              </a:rPr>
              <a:t>pocalypse</a:t>
            </a:r>
            <a:endParaRPr lang="en-US" dirty="0">
              <a:latin typeface="Juice ITC" panose="04040403040A020202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And how to Survive It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pic>
        <p:nvPicPr>
          <p:cNvPr id="5" name="Online Media 3" title="Among us imposter sound effect">
            <a:hlinkClick r:id="" action="ppaction://media"/>
            <a:extLst>
              <a:ext uri="{FF2B5EF4-FFF2-40B4-BE49-F238E27FC236}">
                <a16:creationId xmlns:a16="http://schemas.microsoft.com/office/drawing/2014/main" id="{12B96273-B112-71ED-85CB-89D9C5B0E6A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1898543" y="6668814"/>
            <a:ext cx="293457" cy="16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9757-2DDF-9C81-8CD7-C1141124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9CD9C-6754-14A5-1D93-53A6C453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274E3-0EB0-B348-502F-6F498FA48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16DD90-1B87-BD9E-8319-6A87A78E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0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99478-3282-566F-3E4E-2E3FA833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3042A-B20A-A4B6-6362-0C519BC6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5452529" cy="940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3000"/>
              </a:lnSpc>
            </a:pPr>
            <a:r>
              <a:rPr lang="en-US" sz="6000" b="1" cap="all" spc="-100" dirty="0">
                <a:solidFill>
                  <a:schemeClr val="bg1"/>
                </a:solidFill>
              </a:rPr>
              <a:t>Email Scams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870CDB-BD5A-0CEC-05A9-5712CD70B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60" y="1545387"/>
            <a:ext cx="6955513" cy="492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bg1"/>
                </a:solidFill>
              </a:rPr>
              <a:t>Key Things to Check and Watchout For: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B71A3-C4F3-1EB0-CA34-162F6B5301EB}"/>
              </a:ext>
            </a:extLst>
          </p:cNvPr>
          <p:cNvSpPr txBox="1"/>
          <p:nvPr/>
        </p:nvSpPr>
        <p:spPr>
          <a:xfrm>
            <a:off x="1016945" y="2404241"/>
            <a:ext cx="4834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80" dirty="0">
                <a:solidFill>
                  <a:schemeClr val="bg1"/>
                </a:solidFill>
              </a:rPr>
              <a:t>SLAM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72753-AF3C-FF15-837D-009757B20767}"/>
              </a:ext>
            </a:extLst>
          </p:cNvPr>
          <p:cNvSpPr txBox="1"/>
          <p:nvPr/>
        </p:nvSpPr>
        <p:spPr>
          <a:xfrm>
            <a:off x="1520352" y="2678608"/>
            <a:ext cx="322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1FCD9-B908-18D3-7D01-D8391412A013}"/>
              </a:ext>
            </a:extLst>
          </p:cNvPr>
          <p:cNvSpPr txBox="1"/>
          <p:nvPr/>
        </p:nvSpPr>
        <p:spPr>
          <a:xfrm>
            <a:off x="1640320" y="3494151"/>
            <a:ext cx="188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B350B-8BC0-7572-178A-27CCAB26C2CD}"/>
              </a:ext>
            </a:extLst>
          </p:cNvPr>
          <p:cNvSpPr txBox="1"/>
          <p:nvPr/>
        </p:nvSpPr>
        <p:spPr>
          <a:xfrm>
            <a:off x="1649506" y="4309694"/>
            <a:ext cx="22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ttachments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6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3E64-BAAF-24B5-5AF8-6EB634DD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8A846-CDF3-1805-D986-98422D261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CF587-536B-30F2-B0E2-457D3CA10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FFE2FCFB-EE00-9971-304E-E393A4C1A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381000"/>
            <a:ext cx="80581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8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99478-3282-566F-3E4E-2E3FA833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3042A-B20A-A4B6-6362-0C519BC6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5452529" cy="9409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3000"/>
              </a:lnSpc>
            </a:pPr>
            <a:r>
              <a:rPr lang="en-US" sz="6000" b="1" cap="all" spc="-100" dirty="0">
                <a:solidFill>
                  <a:schemeClr val="bg1"/>
                </a:solidFill>
              </a:rPr>
              <a:t>Email Scams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870CDB-BD5A-0CEC-05A9-5712CD70B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60" y="1545387"/>
            <a:ext cx="6955513" cy="4929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bg1"/>
                </a:solidFill>
              </a:rPr>
              <a:t>Key Things to Check and Watchout For: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B71A3-C4F3-1EB0-CA34-162F6B5301EB}"/>
              </a:ext>
            </a:extLst>
          </p:cNvPr>
          <p:cNvSpPr txBox="1"/>
          <p:nvPr/>
        </p:nvSpPr>
        <p:spPr>
          <a:xfrm>
            <a:off x="1016945" y="2404241"/>
            <a:ext cx="4834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80" dirty="0">
                <a:solidFill>
                  <a:schemeClr val="bg1"/>
                </a:solidFill>
              </a:rPr>
              <a:t>SLAM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72753-AF3C-FF15-837D-009757B20767}"/>
              </a:ext>
            </a:extLst>
          </p:cNvPr>
          <p:cNvSpPr txBox="1"/>
          <p:nvPr/>
        </p:nvSpPr>
        <p:spPr>
          <a:xfrm>
            <a:off x="1520352" y="2678608"/>
            <a:ext cx="322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1FCD9-B908-18D3-7D01-D8391412A013}"/>
              </a:ext>
            </a:extLst>
          </p:cNvPr>
          <p:cNvSpPr txBox="1"/>
          <p:nvPr/>
        </p:nvSpPr>
        <p:spPr>
          <a:xfrm>
            <a:off x="1640320" y="3494151"/>
            <a:ext cx="188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B350B-8BC0-7572-178A-27CCAB26C2CD}"/>
              </a:ext>
            </a:extLst>
          </p:cNvPr>
          <p:cNvSpPr txBox="1"/>
          <p:nvPr/>
        </p:nvSpPr>
        <p:spPr>
          <a:xfrm>
            <a:off x="1649506" y="4309694"/>
            <a:ext cx="22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ttachments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1085B-5DFF-BDDA-02E1-ED1A5BEF3CC2}"/>
              </a:ext>
            </a:extLst>
          </p:cNvPr>
          <p:cNvSpPr txBox="1"/>
          <p:nvPr/>
        </p:nvSpPr>
        <p:spPr>
          <a:xfrm>
            <a:off x="1791314" y="5174901"/>
            <a:ext cx="22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essage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DE9BC7-B7C3-0CDC-0DC1-4FD5D6F57D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BB0A7-4BB4-15A8-035D-C7ACFEF2E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644" y="0"/>
            <a:ext cx="5636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89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B1759-804F-AC43-1546-0EC3DEBE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2C031-FF02-1AAA-B768-0029C87B8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F9107E-66CF-7AD4-253F-BCE5D907E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400" y="0"/>
            <a:ext cx="8660099" cy="6858000"/>
          </a:xfrm>
        </p:spPr>
      </p:pic>
    </p:spTree>
    <p:extLst>
      <p:ext uri="{BB962C8B-B14F-4D97-AF65-F5344CB8AC3E}">
        <p14:creationId xmlns:p14="http://schemas.microsoft.com/office/powerpoint/2010/main" val="343208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37907-04C8-158B-D0B3-04C4CAB56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97D41-511D-6A77-6E35-9C5F2AB38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6" name="Content Placeholder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486F255-0AB9-54B1-5270-31CE67C4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2894" y="161342"/>
            <a:ext cx="8247529" cy="6535293"/>
          </a:xfrm>
        </p:spPr>
      </p:pic>
    </p:spTree>
    <p:extLst>
      <p:ext uri="{BB962C8B-B14F-4D97-AF65-F5344CB8AC3E}">
        <p14:creationId xmlns:p14="http://schemas.microsoft.com/office/powerpoint/2010/main" val="376131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CD766-DB77-7F1C-0723-F219D640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call it when you fall for a pyramid scheme? </a:t>
            </a:r>
          </a:p>
        </p:txBody>
      </p:sp>
      <p:pic>
        <p:nvPicPr>
          <p:cNvPr id="4" name="Online Media 3" title="Ba dum tss">
            <a:hlinkClick r:id="" action="ppaction://media"/>
            <a:extLst>
              <a:ext uri="{FF2B5EF4-FFF2-40B4-BE49-F238E27FC236}">
                <a16:creationId xmlns:a16="http://schemas.microsoft.com/office/drawing/2014/main" id="{E8201287-4417-B801-9FB3-147D1C3DEC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26000" y="2711450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70AAEC0-C2ED-9FD1-054F-D58576D4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7BF10-340B-429C-A365-670957BDE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13" y="1463423"/>
            <a:ext cx="10058400" cy="4966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Apply the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6653AF-82E1-16F6-88FD-8AC2BB22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8016440" cy="9409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83000"/>
              </a:lnSpc>
            </a:pPr>
            <a:r>
              <a:rPr lang="en-US" sz="6000" b="1" cap="all" spc="-100" dirty="0">
                <a:solidFill>
                  <a:schemeClr val="bg1"/>
                </a:solidFill>
              </a:rPr>
              <a:t>Text Message Scams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335E-82F5-5B6C-0F70-2A92B725B7A5}"/>
              </a:ext>
            </a:extLst>
          </p:cNvPr>
          <p:cNvSpPr txBox="1"/>
          <p:nvPr/>
        </p:nvSpPr>
        <p:spPr>
          <a:xfrm>
            <a:off x="5388113" y="2081078"/>
            <a:ext cx="483444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spc="80" dirty="0">
                <a:solidFill>
                  <a:schemeClr val="bg1"/>
                </a:solidFill>
              </a:rPr>
              <a:t>SLAM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ECC54-4073-0C4F-E3A4-192B6BACFB88}"/>
              </a:ext>
            </a:extLst>
          </p:cNvPr>
          <p:cNvSpPr txBox="1"/>
          <p:nvPr/>
        </p:nvSpPr>
        <p:spPr>
          <a:xfrm>
            <a:off x="2368973" y="5437585"/>
            <a:ext cx="603827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spc="80" dirty="0">
                <a:solidFill>
                  <a:schemeClr val="bg1"/>
                </a:solidFill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137229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E636-2ABB-F5D6-E04C-02256102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9554056-AD58-964C-F837-794CB82188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A9094C-FE3E-07BE-5B70-03CE70076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6376" y="-5706"/>
            <a:ext cx="8426824" cy="6858000"/>
          </a:xfrm>
        </p:spPr>
      </p:pic>
    </p:spTree>
    <p:extLst>
      <p:ext uri="{BB962C8B-B14F-4D97-AF65-F5344CB8AC3E}">
        <p14:creationId xmlns:p14="http://schemas.microsoft.com/office/powerpoint/2010/main" val="231752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1997-CA94-595D-9166-B81792C1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Scam In The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E44DC-2519-C04E-5371-B8CC01E95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82" y="2103120"/>
            <a:ext cx="7328079" cy="1020008"/>
          </a:xfrm>
        </p:spPr>
        <p:txBody>
          <a:bodyPr>
            <a:normAutofit fontScale="92500"/>
          </a:bodyPr>
          <a:lstStyle/>
          <a:p>
            <a:pPr algn="l"/>
            <a:endParaRPr lang="en-US" b="0" i="0" dirty="0">
              <a:solidFill>
                <a:srgbClr val="000000"/>
              </a:solidFill>
              <a:effectLst/>
              <a:latin typeface="Open Sans" panose="020B0604020202020204" pitchFamily="34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Did you hear Henry Winkler was arrested for a financial scam?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Open Sans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Online Media 4" title="Ba dum tss">
            <a:hlinkClick r:id="" action="ppaction://media"/>
            <a:extLst>
              <a:ext uri="{FF2B5EF4-FFF2-40B4-BE49-F238E27FC236}">
                <a16:creationId xmlns:a16="http://schemas.microsoft.com/office/drawing/2014/main" id="{FFB30919-B501-CDC4-FB24-8F0C3C84C4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27399" y="5200955"/>
            <a:ext cx="404989" cy="228819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5D58DF3-4753-6328-BC3B-BF32A2D0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292" y="383702"/>
            <a:ext cx="3546910" cy="53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7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EB39-A5EE-2D5F-5123-EA815EDF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DDFD55-1381-4E38-1D1B-A244F62486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5B5C2D-DDB1-9D1E-D577-5380D8FFB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9082" y="878540"/>
            <a:ext cx="7028330" cy="5423647"/>
          </a:xfrm>
        </p:spPr>
      </p:pic>
    </p:spTree>
    <p:extLst>
      <p:ext uri="{BB962C8B-B14F-4D97-AF65-F5344CB8AC3E}">
        <p14:creationId xmlns:p14="http://schemas.microsoft.com/office/powerpoint/2010/main" val="261089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9DBF783-A657-B356-3EF0-F102FF38AD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7B7E5F0-83FC-4752-4533-90B4A6D2E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0847" y="340659"/>
            <a:ext cx="7799294" cy="6158753"/>
          </a:xfrm>
        </p:spPr>
      </p:pic>
    </p:spTree>
    <p:extLst>
      <p:ext uri="{BB962C8B-B14F-4D97-AF65-F5344CB8AC3E}">
        <p14:creationId xmlns:p14="http://schemas.microsoft.com/office/powerpoint/2010/main" val="376589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3EB4C-0013-28EE-F918-93964D9C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07ABBB-D5A3-79CF-0984-35F655F774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D7CB9-5136-6A36-AA00-64DE99349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5341" y="421341"/>
            <a:ext cx="8157883" cy="5794065"/>
          </a:xfrm>
        </p:spPr>
      </p:pic>
    </p:spTree>
    <p:extLst>
      <p:ext uri="{BB962C8B-B14F-4D97-AF65-F5344CB8AC3E}">
        <p14:creationId xmlns:p14="http://schemas.microsoft.com/office/powerpoint/2010/main" val="2015940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01E793-F0FF-8CBF-6838-1513A221C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5000"/>
          </a:blip>
          <a:srcRect t="11880" b="115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F7E38-F80B-A968-D40E-3CFFA4AC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2091263"/>
            <a:ext cx="8652938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800" cap="all" spc="-100" dirty="0"/>
              <a:t>Snail Mail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91975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3351AD2-C232-215F-AA39-0942740CB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1880" b="115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8E0CD144-2927-4B71-7740-92D991CD0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833" y="0"/>
            <a:ext cx="514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7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9E761E1B-E3EB-681D-C3B2-1DD99F16E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C76D0D-9D26-071E-0B17-7BC6ECA6A5D6}"/>
              </a:ext>
            </a:extLst>
          </p:cNvPr>
          <p:cNvSpPr txBox="1">
            <a:spLocks/>
          </p:cNvSpPr>
          <p:nvPr/>
        </p:nvSpPr>
        <p:spPr>
          <a:xfrm>
            <a:off x="643466" y="643466"/>
            <a:ext cx="8016440" cy="940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83000"/>
              </a:lnSpc>
            </a:pPr>
            <a:r>
              <a:rPr lang="en-US" sz="6000" b="1" cap="all" spc="-100" dirty="0">
                <a:solidFill>
                  <a:schemeClr val="bg1"/>
                </a:solidFill>
                <a:highlight>
                  <a:srgbClr val="C0C0C0"/>
                </a:highlight>
              </a:rPr>
              <a:t>Social Media Scams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F3753-7319-E82A-2CD4-0DD15138BA2B}"/>
              </a:ext>
            </a:extLst>
          </p:cNvPr>
          <p:cNvSpPr txBox="1"/>
          <p:nvPr/>
        </p:nvSpPr>
        <p:spPr>
          <a:xfrm>
            <a:off x="1246094" y="2321859"/>
            <a:ext cx="9188824" cy="17543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highlight>
                  <a:srgbClr val="C0C0C0"/>
                </a:highlight>
              </a:rPr>
              <a:t>Watch Example of this common scam that has been occurring on many social media platforms</a:t>
            </a:r>
          </a:p>
        </p:txBody>
      </p:sp>
    </p:spTree>
    <p:extLst>
      <p:ext uri="{BB962C8B-B14F-4D97-AF65-F5344CB8AC3E}">
        <p14:creationId xmlns:p14="http://schemas.microsoft.com/office/powerpoint/2010/main" val="1587375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9E761E1B-E3EB-681D-C3B2-1DD99F16E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nline Media 8" title="Facebook Marketplace Scam - Sellers Beware!">
            <a:hlinkClick r:id="" action="ppaction://media"/>
            <a:extLst>
              <a:ext uri="{FF2B5EF4-FFF2-40B4-BE49-F238E27FC236}">
                <a16:creationId xmlns:a16="http://schemas.microsoft.com/office/drawing/2014/main" id="{B0C9F057-328F-051A-A5C7-FDD6F51A8D6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0282" y="457200"/>
            <a:ext cx="11044518" cy="610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e the source image">
            <a:extLst>
              <a:ext uri="{FF2B5EF4-FFF2-40B4-BE49-F238E27FC236}">
                <a16:creationId xmlns:a16="http://schemas.microsoft.com/office/drawing/2014/main" id="{E89B9F95-8A98-40F2-92B5-B2ABBDFB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379D3-AC39-E665-1563-E1BF892A8A69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lnSpc>
                <a:spcPct val="83000"/>
              </a:lnSpc>
              <a:spcBef>
                <a:spcPct val="0"/>
              </a:spcBef>
              <a:buNone/>
            </a:pPr>
            <a:r>
              <a:rPr lang="en-US" sz="2400" b="1" cap="all" spc="-100" dirty="0">
                <a:solidFill>
                  <a:schemeClr val="bg1"/>
                </a:solidFill>
                <a:latin typeface="+mj-lt"/>
              </a:rPr>
              <a:t>Small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None/>
            </a:pPr>
            <a:endParaRPr lang="en-US" sz="2400" b="1" cap="all" spc="-1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None/>
            </a:pPr>
            <a:r>
              <a:rPr lang="en-US" sz="2400" b="1" cap="all" spc="-100" dirty="0">
                <a:solidFill>
                  <a:schemeClr val="bg1"/>
                </a:solidFill>
                <a:latin typeface="+mj-lt"/>
              </a:rPr>
              <a:t>Quick to put in place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None/>
            </a:pPr>
            <a:endParaRPr lang="en-US" sz="2400" b="1" cap="all" spc="-1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None/>
            </a:pPr>
            <a:r>
              <a:rPr lang="en-US" sz="2400" b="1" cap="all" spc="-100" dirty="0">
                <a:solidFill>
                  <a:schemeClr val="bg1"/>
                </a:solidFill>
                <a:latin typeface="+mj-lt"/>
              </a:rPr>
              <a:t>Disguised/camouflaged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None/>
            </a:pPr>
            <a:endParaRPr lang="en-US" sz="2400" b="1" cap="all" spc="-1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None/>
            </a:pPr>
            <a:r>
              <a:rPr lang="en-US" sz="2400" b="1" cap="all" spc="-100" dirty="0">
                <a:solidFill>
                  <a:schemeClr val="bg1"/>
                </a:solidFill>
                <a:latin typeface="+mj-lt"/>
              </a:rPr>
              <a:t>Just give a little tug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45AFD5-15CA-15B5-7F29-11C97980ECFA}"/>
              </a:ext>
            </a:extLst>
          </p:cNvPr>
          <p:cNvSpPr txBox="1">
            <a:spLocks/>
          </p:cNvSpPr>
          <p:nvPr/>
        </p:nvSpPr>
        <p:spPr>
          <a:xfrm>
            <a:off x="984124" y="806644"/>
            <a:ext cx="9477687" cy="1192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lnSpc>
                <a:spcPct val="83000"/>
              </a:lnSpc>
            </a:pPr>
            <a:r>
              <a:rPr lang="en-US" sz="6000" b="1" cap="all" spc="-100" dirty="0">
                <a:solidFill>
                  <a:schemeClr val="bg1"/>
                </a:solidFill>
              </a:rPr>
              <a:t>Credit Card Skimmers</a:t>
            </a:r>
          </a:p>
        </p:txBody>
      </p:sp>
    </p:spTree>
    <p:extLst>
      <p:ext uri="{BB962C8B-B14F-4D97-AF65-F5344CB8AC3E}">
        <p14:creationId xmlns:p14="http://schemas.microsoft.com/office/powerpoint/2010/main" val="34333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3A45-D1DA-1EDF-A422-3FD2DDD2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75B35-246F-950F-83B9-66D5205EE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ee the source image">
            <a:extLst>
              <a:ext uri="{FF2B5EF4-FFF2-40B4-BE49-F238E27FC236}">
                <a16:creationId xmlns:a16="http://schemas.microsoft.com/office/drawing/2014/main" id="{9AA1B829-10DF-1236-D35A-96AE8A19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3E8DB05E-0072-ED1F-F61D-686137B2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9F991AE8-4E33-3214-86CE-DE8244FB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ee the source image">
            <a:extLst>
              <a:ext uri="{FF2B5EF4-FFF2-40B4-BE49-F238E27FC236}">
                <a16:creationId xmlns:a16="http://schemas.microsoft.com/office/drawing/2014/main" id="{C3CE783B-6066-E468-ADBE-A80B7706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4225"/>
            <a:ext cx="7440706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482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3A45-D1DA-1EDF-A422-3FD2DDD2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ee the source image">
            <a:extLst>
              <a:ext uri="{FF2B5EF4-FFF2-40B4-BE49-F238E27FC236}">
                <a16:creationId xmlns:a16="http://schemas.microsoft.com/office/drawing/2014/main" id="{9AA1B829-10DF-1236-D35A-96AE8A19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nline Media 4" title="Suspect seen installing credit card skimmer in Hawthorne">
            <a:hlinkClick r:id="" action="ppaction://media"/>
            <a:extLst>
              <a:ext uri="{FF2B5EF4-FFF2-40B4-BE49-F238E27FC236}">
                <a16:creationId xmlns:a16="http://schemas.microsoft.com/office/drawing/2014/main" id="{F8B0DB7B-33F5-EBC9-EC6B-9A2A930B917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6A63-A1A1-B9DF-08D1-5D680857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Look Out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079D-EA1E-5D63-853F-0CAAD1A5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329" y="2083802"/>
            <a:ext cx="10058400" cy="3849624"/>
          </a:xfrm>
        </p:spPr>
        <p:txBody>
          <a:bodyPr/>
          <a:lstStyle/>
          <a:p>
            <a:r>
              <a:rPr lang="en-US" sz="4400" dirty="0"/>
              <a:t>Sense of Urgency</a:t>
            </a:r>
          </a:p>
          <a:p>
            <a:r>
              <a:rPr lang="en-US" sz="4400" dirty="0"/>
              <a:t>Appeal to emotions</a:t>
            </a:r>
          </a:p>
          <a:p>
            <a:r>
              <a:rPr lang="en-US" sz="4400" dirty="0"/>
              <a:t>Too good to be true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62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21A10-DB47-0EEC-A77A-481BCE8E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Elvis Presley - Blue Suede Shoes 1956 (COLOR and STEREO)">
            <a:hlinkClick r:id="" action="ppaction://media"/>
            <a:extLst>
              <a:ext uri="{FF2B5EF4-FFF2-40B4-BE49-F238E27FC236}">
                <a16:creationId xmlns:a16="http://schemas.microsoft.com/office/drawing/2014/main" id="{0FE60FDC-1068-17F9-F23B-60DDB2AE323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83911" y="5190565"/>
            <a:ext cx="227830" cy="170890"/>
          </a:xfrm>
          <a:prstGeom prst="rect">
            <a:avLst/>
          </a:prstGeom>
        </p:spPr>
      </p:pic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A40B12CA-E9C0-B481-E49B-E46D35CC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5"/>
            <a:ext cx="12191999" cy="68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9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Scammers Love New Strategies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53D39-0482-175C-67EB-DD59E7531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718" y="3320706"/>
            <a:ext cx="1425177" cy="6078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dirty="0"/>
              <a:t>Phone</a:t>
            </a:r>
            <a:r>
              <a:rPr lang="en-US" dirty="0"/>
              <a:t> </a:t>
            </a:r>
            <a:r>
              <a:rPr lang="en-US" sz="1800" dirty="0"/>
              <a:t>Calls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32511D2-9A34-59FB-E16F-C9BBD8B4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58" y="4445616"/>
            <a:ext cx="2789267" cy="1789108"/>
          </a:xfrm>
          <a:prstGeom prst="rect">
            <a:avLst/>
          </a:prstGeom>
        </p:spPr>
      </p:pic>
      <p:pic>
        <p:nvPicPr>
          <p:cNvPr id="10" name="Picture 9" descr="A picture containing indoor, electronics, telephone&#10;&#10;Description automatically generated">
            <a:extLst>
              <a:ext uri="{FF2B5EF4-FFF2-40B4-BE49-F238E27FC236}">
                <a16:creationId xmlns:a16="http://schemas.microsoft.com/office/drawing/2014/main" id="{7843A45D-74C7-856E-B9F0-797F634B0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58" y="1704910"/>
            <a:ext cx="2789267" cy="160999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D493423-DAD3-FB7E-05DE-2FAA9E26B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076" y="1722114"/>
            <a:ext cx="2913400" cy="15830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217825-C119-1869-99E1-F68F05342999}"/>
              </a:ext>
            </a:extLst>
          </p:cNvPr>
          <p:cNvSpPr txBox="1"/>
          <p:nvPr/>
        </p:nvSpPr>
        <p:spPr>
          <a:xfrm>
            <a:off x="4827884" y="3314902"/>
            <a:ext cx="176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 Messages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38150-F5D2-1121-11C5-450D1194C5B5}"/>
              </a:ext>
            </a:extLst>
          </p:cNvPr>
          <p:cNvSpPr txBox="1"/>
          <p:nvPr/>
        </p:nvSpPr>
        <p:spPr>
          <a:xfrm>
            <a:off x="1738648" y="4073088"/>
            <a:ext cx="155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Emails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0508380-9750-48B6-1D93-BE810D02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76" y="4429662"/>
            <a:ext cx="2913400" cy="178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80690-7BF1-EB37-3524-281E8F789AAE}"/>
              </a:ext>
            </a:extLst>
          </p:cNvPr>
          <p:cNvSpPr txBox="1"/>
          <p:nvPr/>
        </p:nvSpPr>
        <p:spPr>
          <a:xfrm>
            <a:off x="4911144" y="4050550"/>
            <a:ext cx="176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Media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3DEBBFCC-14BC-520B-100A-FECA91EA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50" y="4442419"/>
            <a:ext cx="2814802" cy="17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F8A89A-4271-06FC-94BD-0A4F37A0ECD9}"/>
              </a:ext>
            </a:extLst>
          </p:cNvPr>
          <p:cNvSpPr txBox="1"/>
          <p:nvPr/>
        </p:nvSpPr>
        <p:spPr>
          <a:xfrm>
            <a:off x="8029977" y="4069868"/>
            <a:ext cx="220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Skimming Devices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ACFA45-954D-8EAB-A3A5-78C5364105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730"/>
          <a:stretch/>
        </p:blipFill>
        <p:spPr>
          <a:xfrm>
            <a:off x="7692895" y="1689283"/>
            <a:ext cx="2743201" cy="16256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68DE76-549E-A4A2-7A28-B42A5AB13815}"/>
              </a:ext>
            </a:extLst>
          </p:cNvPr>
          <p:cNvSpPr txBox="1"/>
          <p:nvPr/>
        </p:nvSpPr>
        <p:spPr>
          <a:xfrm>
            <a:off x="8162675" y="3358433"/>
            <a:ext cx="176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Snail Mail</a:t>
            </a:r>
          </a:p>
        </p:txBody>
      </p:sp>
    </p:spTree>
    <p:extLst>
      <p:ext uri="{BB962C8B-B14F-4D97-AF65-F5344CB8AC3E}">
        <p14:creationId xmlns:p14="http://schemas.microsoft.com/office/powerpoint/2010/main" val="38337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/>
      <p:bldP spid="14" grpId="0"/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, electronics, telephone&#10;&#10;Description automatically generated">
            <a:extLst>
              <a:ext uri="{FF2B5EF4-FFF2-40B4-BE49-F238E27FC236}">
                <a16:creationId xmlns:a16="http://schemas.microsoft.com/office/drawing/2014/main" id="{0B343A44-50ED-303E-9501-716F5EC9E7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0" y="3014"/>
            <a:ext cx="12192000" cy="6854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6D332C-01AF-D7A9-7CE6-57185FD9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Scam Phone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EC9E8-94F5-E192-054B-6C7EE004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5029200" cy="659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Car Extended Warranty</a:t>
            </a:r>
          </a:p>
        </p:txBody>
      </p:sp>
      <p:pic>
        <p:nvPicPr>
          <p:cNvPr id="4" name="Online Media 3" title="Scam Call: &quot;Vehicle Extended Warranty&quot;">
            <a:hlinkClick r:id="" action="ppaction://media"/>
            <a:extLst>
              <a:ext uri="{FF2B5EF4-FFF2-40B4-BE49-F238E27FC236}">
                <a16:creationId xmlns:a16="http://schemas.microsoft.com/office/drawing/2014/main" id="{C551C890-3C7C-F86A-BD5F-DCB3771C13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723623" y="2762966"/>
            <a:ext cx="2540000" cy="1435100"/>
          </a:xfrm>
          <a:prstGeom prst="rect">
            <a:avLst/>
          </a:prstGeom>
        </p:spPr>
      </p:pic>
      <p:pic>
        <p:nvPicPr>
          <p:cNvPr id="5" name="Online Media 4" title="Phone scammer call from Card Services">
            <a:hlinkClick r:id="" action="ppaction://media"/>
            <a:extLst>
              <a:ext uri="{FF2B5EF4-FFF2-40B4-BE49-F238E27FC236}">
                <a16:creationId xmlns:a16="http://schemas.microsoft.com/office/drawing/2014/main" id="{F26D2553-AF5E-71C1-B32E-C070BDCAF01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7482490" y="2762966"/>
            <a:ext cx="2540000" cy="143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335B1-472E-B788-EFDD-E351280F6B21}"/>
              </a:ext>
            </a:extLst>
          </p:cNvPr>
          <p:cNvSpPr txBox="1"/>
          <p:nvPr/>
        </p:nvSpPr>
        <p:spPr>
          <a:xfrm>
            <a:off x="6096000" y="2129972"/>
            <a:ext cx="5752563" cy="63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200" dirty="0"/>
              <a:t>Visa/Mastercard Services</a:t>
            </a:r>
          </a:p>
        </p:txBody>
      </p:sp>
      <p:pic>
        <p:nvPicPr>
          <p:cNvPr id="7" name="Corrections VoiceMail">
            <a:hlinkClick r:id="" action="ppaction://media"/>
            <a:extLst>
              <a:ext uri="{FF2B5EF4-FFF2-40B4-BE49-F238E27FC236}">
                <a16:creationId xmlns:a16="http://schemas.microsoft.com/office/drawing/2014/main" id="{812443CF-556B-353E-178D-5E236D9FC5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5600" y="5453845"/>
            <a:ext cx="406400" cy="406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C7D7DA-3B3E-3249-103B-4268051A4D5B}"/>
              </a:ext>
            </a:extLst>
          </p:cNvPr>
          <p:cNvSpPr txBox="1">
            <a:spLocks/>
          </p:cNvSpPr>
          <p:nvPr/>
        </p:nvSpPr>
        <p:spPr>
          <a:xfrm>
            <a:off x="3124200" y="4706790"/>
            <a:ext cx="5029200" cy="659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en-US" sz="3200" dirty="0"/>
              <a:t>Correctional Facilities</a:t>
            </a:r>
          </a:p>
        </p:txBody>
      </p:sp>
    </p:spTree>
    <p:extLst>
      <p:ext uri="{BB962C8B-B14F-4D97-AF65-F5344CB8AC3E}">
        <p14:creationId xmlns:p14="http://schemas.microsoft.com/office/powerpoint/2010/main" val="22119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8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log creations cars extended warranty prank compilation">
            <a:hlinkClick r:id="" action="ppaction://media"/>
            <a:extLst>
              <a:ext uri="{FF2B5EF4-FFF2-40B4-BE49-F238E27FC236}">
                <a16:creationId xmlns:a16="http://schemas.microsoft.com/office/drawing/2014/main" id="{43B0BDA6-4817-970D-3266-43A92769D1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698" y="220036"/>
            <a:ext cx="11713336" cy="6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99478-3282-566F-3E4E-2E3FA833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3042A-B20A-A4B6-6362-0C519BC6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5452529" cy="940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3000"/>
              </a:lnSpc>
            </a:pPr>
            <a:r>
              <a:rPr lang="en-US" sz="6000" b="1" cap="all" spc="-100" dirty="0">
                <a:solidFill>
                  <a:schemeClr val="bg1"/>
                </a:solidFill>
              </a:rPr>
              <a:t>Email Scams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870CDB-BD5A-0CEC-05A9-5712CD70B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60" y="1545387"/>
            <a:ext cx="6955513" cy="492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bg1"/>
                </a:solidFill>
              </a:rPr>
              <a:t>Key Things to Check and Watchout For: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B71A3-C4F3-1EB0-CA34-162F6B5301EB}"/>
              </a:ext>
            </a:extLst>
          </p:cNvPr>
          <p:cNvSpPr txBox="1"/>
          <p:nvPr/>
        </p:nvSpPr>
        <p:spPr>
          <a:xfrm>
            <a:off x="1016945" y="2404241"/>
            <a:ext cx="4834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80" dirty="0">
                <a:solidFill>
                  <a:schemeClr val="bg1"/>
                </a:solidFill>
              </a:rPr>
              <a:t>SLAM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72753-AF3C-FF15-837D-009757B20767}"/>
              </a:ext>
            </a:extLst>
          </p:cNvPr>
          <p:cNvSpPr txBox="1"/>
          <p:nvPr/>
        </p:nvSpPr>
        <p:spPr>
          <a:xfrm>
            <a:off x="1520352" y="2678608"/>
            <a:ext cx="322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ender</a:t>
            </a:r>
          </a:p>
        </p:txBody>
      </p:sp>
    </p:spTree>
    <p:extLst>
      <p:ext uri="{BB962C8B-B14F-4D97-AF65-F5344CB8AC3E}">
        <p14:creationId xmlns:p14="http://schemas.microsoft.com/office/powerpoint/2010/main" val="19285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See the source image">
            <a:extLst>
              <a:ext uri="{FF2B5EF4-FFF2-40B4-BE49-F238E27FC236}">
                <a16:creationId xmlns:a16="http://schemas.microsoft.com/office/drawing/2014/main" id="{2A2C20C8-C209-14EC-A6C0-D54182A24E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1931" y="564931"/>
            <a:ext cx="4453759" cy="44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8706F-DD68-B01D-3975-A4943CB37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pic>
        <p:nvPicPr>
          <p:cNvPr id="3080" name="Picture 8" descr="See the source image">
            <a:extLst>
              <a:ext uri="{FF2B5EF4-FFF2-40B4-BE49-F238E27FC236}">
                <a16:creationId xmlns:a16="http://schemas.microsoft.com/office/drawing/2014/main" id="{78FF7695-92B3-310A-F6FB-DF041C98C3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81" b="34238"/>
          <a:stretch/>
        </p:blipFill>
        <p:spPr bwMode="auto">
          <a:xfrm>
            <a:off x="2348753" y="246513"/>
            <a:ext cx="7602071" cy="62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9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99478-3282-566F-3E4E-2E3FA833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245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3042A-B20A-A4B6-6362-0C519BC6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5452529" cy="940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3000"/>
              </a:lnSpc>
            </a:pPr>
            <a:r>
              <a:rPr lang="en-US" sz="6000" b="1" cap="all" spc="-100" dirty="0">
                <a:solidFill>
                  <a:schemeClr val="bg1"/>
                </a:solidFill>
              </a:rPr>
              <a:t>Email Scams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870CDB-BD5A-0CEC-05A9-5712CD70B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60" y="1545387"/>
            <a:ext cx="6955513" cy="492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bg1"/>
                </a:solidFill>
              </a:rPr>
              <a:t>Key Things to Check and Watchout For: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31935" y="1397930"/>
            <a:ext cx="6858003" cy="406212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B71A3-C4F3-1EB0-CA34-162F6B5301EB}"/>
              </a:ext>
            </a:extLst>
          </p:cNvPr>
          <p:cNvSpPr txBox="1"/>
          <p:nvPr/>
        </p:nvSpPr>
        <p:spPr>
          <a:xfrm>
            <a:off x="1016945" y="2404241"/>
            <a:ext cx="4834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80" dirty="0">
                <a:solidFill>
                  <a:schemeClr val="bg1"/>
                </a:solidFill>
              </a:rPr>
              <a:t>SLAM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72753-AF3C-FF15-837D-009757B20767}"/>
              </a:ext>
            </a:extLst>
          </p:cNvPr>
          <p:cNvSpPr txBox="1"/>
          <p:nvPr/>
        </p:nvSpPr>
        <p:spPr>
          <a:xfrm>
            <a:off x="1520352" y="2678608"/>
            <a:ext cx="322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1FCD9-B908-18D3-7D01-D8391412A013}"/>
              </a:ext>
            </a:extLst>
          </p:cNvPr>
          <p:cNvSpPr txBox="1"/>
          <p:nvPr/>
        </p:nvSpPr>
        <p:spPr>
          <a:xfrm>
            <a:off x="1640320" y="3494151"/>
            <a:ext cx="188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inks</a:t>
            </a:r>
          </a:p>
        </p:txBody>
      </p:sp>
    </p:spTree>
    <p:extLst>
      <p:ext uri="{BB962C8B-B14F-4D97-AF65-F5344CB8AC3E}">
        <p14:creationId xmlns:p14="http://schemas.microsoft.com/office/powerpoint/2010/main" val="7323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F3B215-496E-4790-A364-7C1C46DEC7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{3DED5333-B0D8-444F-9462-67DBE30FB6C6}tf78829772_win32</Template>
  <TotalTime>2078</TotalTime>
  <Words>178</Words>
  <Application>Microsoft Office PowerPoint</Application>
  <PresentationFormat>Widescreen</PresentationFormat>
  <Paragraphs>63</Paragraphs>
  <Slides>30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Garamond</vt:lpstr>
      <vt:lpstr>Juice ITC</vt:lpstr>
      <vt:lpstr>Open Sans</vt:lpstr>
      <vt:lpstr>Sagona Book</vt:lpstr>
      <vt:lpstr>Sagona ExtraLight</vt:lpstr>
      <vt:lpstr>SavonVTI</vt:lpstr>
      <vt:lpstr>The Scam-pocalypse</vt:lpstr>
      <vt:lpstr>Financial Scam In The News</vt:lpstr>
      <vt:lpstr>Things To Look Out For</vt:lpstr>
      <vt:lpstr>Scammers Love New Strategies </vt:lpstr>
      <vt:lpstr>Scam Phone Calls</vt:lpstr>
      <vt:lpstr>PowerPoint Presentation</vt:lpstr>
      <vt:lpstr>Email Scams</vt:lpstr>
      <vt:lpstr>PowerPoint Presentation</vt:lpstr>
      <vt:lpstr>Email Scams</vt:lpstr>
      <vt:lpstr>PowerPoint Presentation</vt:lpstr>
      <vt:lpstr>Email Scams</vt:lpstr>
      <vt:lpstr>PowerPoint Presentation</vt:lpstr>
      <vt:lpstr>Email Scams</vt:lpstr>
      <vt:lpstr>PowerPoint Presentation</vt:lpstr>
      <vt:lpstr>PowerPoint Presentation</vt:lpstr>
      <vt:lpstr>PowerPoint Presentation</vt:lpstr>
      <vt:lpstr>What do you call it when you fall for a pyramid scheme? </vt:lpstr>
      <vt:lpstr>Text Message Scams</vt:lpstr>
      <vt:lpstr>PowerPoint Presentation</vt:lpstr>
      <vt:lpstr>PowerPoint Presentation</vt:lpstr>
      <vt:lpstr>PowerPoint Presentation</vt:lpstr>
      <vt:lpstr>PowerPoint Presentation</vt:lpstr>
      <vt:lpstr>Snail Mail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Scams</dc:title>
  <dc:creator>Tony Burja</dc:creator>
  <cp:lastModifiedBy>Tony Burja</cp:lastModifiedBy>
  <cp:revision>1</cp:revision>
  <dcterms:created xsi:type="dcterms:W3CDTF">2022-10-08T20:03:21Z</dcterms:created>
  <dcterms:modified xsi:type="dcterms:W3CDTF">2022-10-10T18:39:30Z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